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3.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4.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6.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7.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9.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10.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98" r:id="rId4"/>
    <p:sldMasterId id="2147485675" r:id="rId5"/>
    <p:sldMasterId id="2147485761" r:id="rId6"/>
    <p:sldMasterId id="2147485826" r:id="rId7"/>
    <p:sldMasterId id="2147485845" r:id="rId8"/>
    <p:sldMasterId id="2147485865" r:id="rId9"/>
    <p:sldMasterId id="2147485965" r:id="rId10"/>
    <p:sldMasterId id="2147486013" r:id="rId11"/>
    <p:sldMasterId id="2147486047" r:id="rId12"/>
    <p:sldMasterId id="2147486118" r:id="rId13"/>
    <p:sldMasterId id="2147486240" r:id="rId14"/>
  </p:sldMasterIdLst>
  <p:notesMasterIdLst>
    <p:notesMasterId r:id="rId67"/>
  </p:notesMasterIdLst>
  <p:sldIdLst>
    <p:sldId id="2147469723" r:id="rId15"/>
    <p:sldId id="2147478092" r:id="rId16"/>
    <p:sldId id="2147478093" r:id="rId17"/>
    <p:sldId id="2076138486" r:id="rId18"/>
    <p:sldId id="2147478091" r:id="rId19"/>
    <p:sldId id="2147477279" r:id="rId20"/>
    <p:sldId id="2147478104" r:id="rId21"/>
    <p:sldId id="8231" r:id="rId22"/>
    <p:sldId id="2147477291" r:id="rId23"/>
    <p:sldId id="2076138339" r:id="rId24"/>
    <p:sldId id="2147478105" r:id="rId25"/>
    <p:sldId id="1841" r:id="rId26"/>
    <p:sldId id="2147477288" r:id="rId27"/>
    <p:sldId id="2076138375" r:id="rId28"/>
    <p:sldId id="2147477287" r:id="rId29"/>
    <p:sldId id="2147477292" r:id="rId30"/>
    <p:sldId id="2147477293" r:id="rId31"/>
    <p:sldId id="2147477294" r:id="rId32"/>
    <p:sldId id="2147477295" r:id="rId33"/>
    <p:sldId id="2147477296" r:id="rId34"/>
    <p:sldId id="2147477297" r:id="rId35"/>
    <p:sldId id="2147477300" r:id="rId36"/>
    <p:sldId id="2147477301" r:id="rId37"/>
    <p:sldId id="2147477313" r:id="rId38"/>
    <p:sldId id="2134805243" r:id="rId39"/>
    <p:sldId id="2147477310" r:id="rId40"/>
    <p:sldId id="2147478098" r:id="rId41"/>
    <p:sldId id="2147478109" r:id="rId42"/>
    <p:sldId id="2147478106" r:id="rId43"/>
    <p:sldId id="2147478114" r:id="rId44"/>
    <p:sldId id="2147478095" r:id="rId45"/>
    <p:sldId id="2147478096" r:id="rId46"/>
    <p:sldId id="2147478112" r:id="rId47"/>
    <p:sldId id="2147478115" r:id="rId48"/>
    <p:sldId id="2147478097" r:id="rId49"/>
    <p:sldId id="2000" r:id="rId50"/>
    <p:sldId id="2147478100" r:id="rId51"/>
    <p:sldId id="2147478108" r:id="rId52"/>
    <p:sldId id="8481" r:id="rId53"/>
    <p:sldId id="8467" r:id="rId54"/>
    <p:sldId id="2147478099" r:id="rId55"/>
    <p:sldId id="2147478107" r:id="rId56"/>
    <p:sldId id="2147478102" r:id="rId57"/>
    <p:sldId id="2147478103" r:id="rId58"/>
    <p:sldId id="4712" r:id="rId59"/>
    <p:sldId id="1229" r:id="rId60"/>
    <p:sldId id="4722" r:id="rId61"/>
    <p:sldId id="4709" r:id="rId62"/>
    <p:sldId id="4718" r:id="rId63"/>
    <p:sldId id="4721" r:id="rId64"/>
    <p:sldId id="2147478110" r:id="rId65"/>
    <p:sldId id="2147478113" r:id="rId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5EB105-244A-5C5B-76C3-091191795D5C}" name="Frederico Pravatta Rezende" initials="FPR" userId="S::freder@microsoft.com::f5e2bfbe-7a5b-4c5a-8dfb-73b92783c423" providerId="AD"/>
  <p188:author id="{B43B292D-2EE2-D4C0-DD00-BB3C5A3F3747}" name="Eric Hudson" initials="EH" userId="S::erhud@microsoft.com::f859fe2f-7739-4afd-950e-064b49c0dc77" providerId="AD"/>
  <p188:author id="{FB86E435-9611-713B-D10C-30BDC4C160BE}" name="Nikisha Reyes-Grange" initials="NR" userId="S::nrg@microsoft.com::0b7a1191-38f2-4dc9-b209-2305d682cb55" providerId="AD"/>
  <p188:author id="{13A03C3D-460E-6521-AA91-AE797BE983E7}" name="Collin Brian" initials="CB" userId="S::cobrian@microsoft.com::076c7b5c-03e1-4369-81de-6b7b4eda6f6c" providerId="AD"/>
  <p188:author id="{BD3CA67A-7684-4D39-AA72-B82AB72139FF}" name="Guy Schoonmaker" initials="GS" userId="S::guy@2a.consulting::e66b9ec3-1948-4719-9962-97d7f25e1b92" providerId="AD"/>
  <p188:author id="{FDA15187-C414-11C8-17D4-F2F90932CDE6}" name="Gabi Pacheco" initials="GP" userId="S::gabipacheco@microsoft.com::54df8758-1424-469d-9134-0998e8169f16" providerId="AD"/>
  <p188:author id="{B573B898-851A-81DC-1570-C726058025BA}" name="Jasmine Henry" initials="JH" userId="S::jashenry@microsoft.com::5c7e4700-55bf-45ef-8505-8e7761456b9d" providerId="AD"/>
  <p188:author id="{CF1D3E9A-F104-E7F2-7C67-355F1E44E4A3}" name="Steven Wang" initials="SW" userId="S::wajie@microsoft.com::74b606ab-55ce-4d97-a1c7-c5806f21ffc3" providerId="AD"/>
  <p188:author id="{C252CCAD-38EF-2D79-CD51-0DD6F98ADD7A}" name="Debbi Lyons" initials="DL" userId="S::delyons@microsoft.com::c3a3b016-6879-4d85-9806-8876b5964f41" providerId="AD"/>
  <p188:author id="{2BD694D3-CBF2-26A1-1A32-D8A510BB8522}" name="Xiaoxuan Guo" initials="XG" userId="S::xiaoxuanguo@microsoft.com::03232575-7891-442a-b19e-768cdadca34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ck Dwyer" initials="ND" lastIdx="32" clrIdx="0">
    <p:extLst>
      <p:ext uri="{19B8F6BF-5375-455C-9EA6-DF929625EA0E}">
        <p15:presenceInfo xmlns:p15="http://schemas.microsoft.com/office/powerpoint/2012/main" userId="S::Nick@2a.consulting::637372cd-8f04-49e1-a9c8-f5dbbdc447be" providerId="AD"/>
      </p:ext>
    </p:extLst>
  </p:cmAuthor>
  <p:cmAuthor id="2" name="freder@microsoft.com" initials="fr" lastIdx="2" clrIdx="1">
    <p:extLst>
      <p:ext uri="{19B8F6BF-5375-455C-9EA6-DF929625EA0E}">
        <p15:presenceInfo xmlns:p15="http://schemas.microsoft.com/office/powerpoint/2012/main" userId="S::urn:spo:guest#freder@microsoft.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B0F"/>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441B33-52D3-4EE6-A927-74239DE01547}" v="48" dt="2023-03-20T15:19:24.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04" autoAdjust="0"/>
    <p:restoredTop sz="69849" autoAdjust="0"/>
  </p:normalViewPr>
  <p:slideViewPr>
    <p:cSldViewPr snapToGrid="0">
      <p:cViewPr varScale="1">
        <p:scale>
          <a:sx n="60" d="100"/>
          <a:sy n="60" d="100"/>
        </p:scale>
        <p:origin x="648"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userId="2f0a153f-4080-4a19-bc9c-af7011cbc0fb" providerId="ADAL" clId="{5F441B33-52D3-4EE6-A927-74239DE01547}"/>
    <pc:docChg chg="undo custSel addSld delSld modSld sldOrd delSection modSection">
      <pc:chgData name="Yannick" userId="2f0a153f-4080-4a19-bc9c-af7011cbc0fb" providerId="ADAL" clId="{5F441B33-52D3-4EE6-A927-74239DE01547}" dt="2023-03-19T10:14:38.147" v="1167" actId="27636"/>
      <pc:docMkLst>
        <pc:docMk/>
      </pc:docMkLst>
      <pc:sldChg chg="add">
        <pc:chgData name="Yannick" userId="2f0a153f-4080-4a19-bc9c-af7011cbc0fb" providerId="ADAL" clId="{5F441B33-52D3-4EE6-A927-74239DE01547}" dt="2023-03-19T09:05:14.639" v="547"/>
        <pc:sldMkLst>
          <pc:docMk/>
          <pc:sldMk cId="2928581037" sldId="1841"/>
        </pc:sldMkLst>
      </pc:sldChg>
      <pc:sldChg chg="del ord">
        <pc:chgData name="Yannick" userId="2f0a153f-4080-4a19-bc9c-af7011cbc0fb" providerId="ADAL" clId="{5F441B33-52D3-4EE6-A927-74239DE01547}" dt="2023-03-19T10:12:52.765" v="1161" actId="47"/>
        <pc:sldMkLst>
          <pc:docMk/>
          <pc:sldMk cId="1309848157" sldId="2001"/>
        </pc:sldMkLst>
      </pc:sldChg>
      <pc:sldChg chg="add ord">
        <pc:chgData name="Yannick" userId="2f0a153f-4080-4a19-bc9c-af7011cbc0fb" providerId="ADAL" clId="{5F441B33-52D3-4EE6-A927-74239DE01547}" dt="2023-03-19T09:04:34.737" v="545"/>
        <pc:sldMkLst>
          <pc:docMk/>
          <pc:sldMk cId="3576657116" sldId="8231"/>
        </pc:sldMkLst>
      </pc:sldChg>
      <pc:sldChg chg="add del modTransition">
        <pc:chgData name="Yannick" userId="2f0a153f-4080-4a19-bc9c-af7011cbc0fb" providerId="ADAL" clId="{5F441B33-52D3-4EE6-A927-74239DE01547}" dt="2023-03-19T09:04:46.420" v="546" actId="47"/>
        <pc:sldMkLst>
          <pc:docMk/>
          <pc:sldMk cId="3930773942" sldId="8232"/>
        </pc:sldMkLst>
      </pc:sldChg>
      <pc:sldChg chg="add del">
        <pc:chgData name="Yannick" userId="2f0a153f-4080-4a19-bc9c-af7011cbc0fb" providerId="ADAL" clId="{5F441B33-52D3-4EE6-A927-74239DE01547}" dt="2023-03-19T09:11:18.463" v="560" actId="47"/>
        <pc:sldMkLst>
          <pc:docMk/>
          <pc:sldMk cId="3466771134" sldId="8458"/>
        </pc:sldMkLst>
      </pc:sldChg>
      <pc:sldChg chg="add del">
        <pc:chgData name="Yannick" userId="2f0a153f-4080-4a19-bc9c-af7011cbc0fb" providerId="ADAL" clId="{5F441B33-52D3-4EE6-A927-74239DE01547}" dt="2023-03-19T09:17:07.175" v="566" actId="47"/>
        <pc:sldMkLst>
          <pc:docMk/>
          <pc:sldMk cId="3923853953" sldId="8459"/>
        </pc:sldMkLst>
      </pc:sldChg>
      <pc:sldChg chg="del">
        <pc:chgData name="Yannick" userId="2f0a153f-4080-4a19-bc9c-af7011cbc0fb" providerId="ADAL" clId="{5F441B33-52D3-4EE6-A927-74239DE01547}" dt="2023-03-19T09:04:23.379" v="541" actId="47"/>
        <pc:sldMkLst>
          <pc:docMk/>
          <pc:sldMk cId="3937448622" sldId="2076138346"/>
        </pc:sldMkLst>
      </pc:sldChg>
      <pc:sldChg chg="modSp add del mod">
        <pc:chgData name="Yannick" userId="2f0a153f-4080-4a19-bc9c-af7011cbc0fb" providerId="ADAL" clId="{5F441B33-52D3-4EE6-A927-74239DE01547}" dt="2023-03-19T10:14:38.147" v="1167" actId="27636"/>
        <pc:sldMkLst>
          <pc:docMk/>
          <pc:sldMk cId="3237824693" sldId="2134805236"/>
        </pc:sldMkLst>
        <pc:spChg chg="mod">
          <ac:chgData name="Yannick" userId="2f0a153f-4080-4a19-bc9c-af7011cbc0fb" providerId="ADAL" clId="{5F441B33-52D3-4EE6-A927-74239DE01547}" dt="2023-03-19T10:14:38.147" v="1167" actId="27636"/>
          <ac:spMkLst>
            <pc:docMk/>
            <pc:sldMk cId="3237824693" sldId="2134805236"/>
            <ac:spMk id="2" creationId="{00000000-0000-0000-0000-000000000000}"/>
          </ac:spMkLst>
        </pc:spChg>
      </pc:sldChg>
      <pc:sldChg chg="add del">
        <pc:chgData name="Yannick" userId="2f0a153f-4080-4a19-bc9c-af7011cbc0fb" providerId="ADAL" clId="{5F441B33-52D3-4EE6-A927-74239DE01547}" dt="2023-03-19T10:14:38.093" v="1166"/>
        <pc:sldMkLst>
          <pc:docMk/>
          <pc:sldMk cId="2288300126" sldId="2134805243"/>
        </pc:sldMkLst>
      </pc:sldChg>
      <pc:sldChg chg="del">
        <pc:chgData name="Yannick" userId="2f0a153f-4080-4a19-bc9c-af7011cbc0fb" providerId="ADAL" clId="{5F441B33-52D3-4EE6-A927-74239DE01547}" dt="2023-03-19T09:13:04.869" v="561" actId="47"/>
        <pc:sldMkLst>
          <pc:docMk/>
          <pc:sldMk cId="1422104599" sldId="2147471935"/>
        </pc:sldMkLst>
      </pc:sldChg>
      <pc:sldChg chg="del">
        <pc:chgData name="Yannick" userId="2f0a153f-4080-4a19-bc9c-af7011cbc0fb" providerId="ADAL" clId="{5F441B33-52D3-4EE6-A927-74239DE01547}" dt="2023-03-19T09:13:06.480" v="562" actId="47"/>
        <pc:sldMkLst>
          <pc:docMk/>
          <pc:sldMk cId="4226066110" sldId="2147471936"/>
        </pc:sldMkLst>
      </pc:sldChg>
      <pc:sldChg chg="del">
        <pc:chgData name="Yannick" userId="2f0a153f-4080-4a19-bc9c-af7011cbc0fb" providerId="ADAL" clId="{5F441B33-52D3-4EE6-A927-74239DE01547}" dt="2023-03-19T09:13:10.881" v="563" actId="47"/>
        <pc:sldMkLst>
          <pc:docMk/>
          <pc:sldMk cId="3896613303" sldId="2147471977"/>
        </pc:sldMkLst>
      </pc:sldChg>
      <pc:sldChg chg="modNotesTx">
        <pc:chgData name="Yannick" userId="2f0a153f-4080-4a19-bc9c-af7011cbc0fb" providerId="ADAL" clId="{5F441B33-52D3-4EE6-A927-74239DE01547}" dt="2023-03-19T09:02:55.760" v="539" actId="20577"/>
        <pc:sldMkLst>
          <pc:docMk/>
          <pc:sldMk cId="564828327" sldId="2147477279"/>
        </pc:sldMkLst>
      </pc:sldChg>
      <pc:sldChg chg="del">
        <pc:chgData name="Yannick" userId="2f0a153f-4080-4a19-bc9c-af7011cbc0fb" providerId="ADAL" clId="{5F441B33-52D3-4EE6-A927-74239DE01547}" dt="2023-03-19T09:08:29.952" v="550" actId="47"/>
        <pc:sldMkLst>
          <pc:docMk/>
          <pc:sldMk cId="3477887713" sldId="2147477285"/>
        </pc:sldMkLst>
      </pc:sldChg>
      <pc:sldChg chg="del">
        <pc:chgData name="Yannick" userId="2f0a153f-4080-4a19-bc9c-af7011cbc0fb" providerId="ADAL" clId="{5F441B33-52D3-4EE6-A927-74239DE01547}" dt="2023-03-19T09:13:12.351" v="564" actId="47"/>
        <pc:sldMkLst>
          <pc:docMk/>
          <pc:sldMk cId="1535568950" sldId="2147477286"/>
        </pc:sldMkLst>
      </pc:sldChg>
      <pc:sldChg chg="del">
        <pc:chgData name="Yannick" userId="2f0a153f-4080-4a19-bc9c-af7011cbc0fb" providerId="ADAL" clId="{5F441B33-52D3-4EE6-A927-74239DE01547}" dt="2023-03-19T09:21:44.316" v="924" actId="2696"/>
        <pc:sldMkLst>
          <pc:docMk/>
          <pc:sldMk cId="1353521072" sldId="2147477290"/>
        </pc:sldMkLst>
      </pc:sldChg>
      <pc:sldChg chg="modNotesTx">
        <pc:chgData name="Yannick" userId="2f0a153f-4080-4a19-bc9c-af7011cbc0fb" providerId="ADAL" clId="{5F441B33-52D3-4EE6-A927-74239DE01547}" dt="2023-03-19T09:21:18.829" v="923" actId="20577"/>
        <pc:sldMkLst>
          <pc:docMk/>
          <pc:sldMk cId="3982614434" sldId="2147477291"/>
        </pc:sldMkLst>
      </pc:sldChg>
      <pc:sldChg chg="del">
        <pc:chgData name="Yannick" userId="2f0a153f-4080-4a19-bc9c-af7011cbc0fb" providerId="ADAL" clId="{5F441B33-52D3-4EE6-A927-74239DE01547}" dt="2023-03-19T09:04:31.521" v="542" actId="47"/>
        <pc:sldMkLst>
          <pc:docMk/>
          <pc:sldMk cId="1886862887" sldId="2147477302"/>
        </pc:sldMkLst>
      </pc:sldChg>
      <pc:sldChg chg="modNotesTx">
        <pc:chgData name="Yannick" userId="2f0a153f-4080-4a19-bc9c-af7011cbc0fb" providerId="ADAL" clId="{5F441B33-52D3-4EE6-A927-74239DE01547}" dt="2023-03-19T09:01:16.543" v="224" actId="20577"/>
        <pc:sldMkLst>
          <pc:docMk/>
          <pc:sldMk cId="4257054344" sldId="2147478091"/>
        </pc:sldMkLst>
      </pc:sldChg>
      <pc:sldChg chg="addSp delSp modSp mod">
        <pc:chgData name="Yannick" userId="2f0a153f-4080-4a19-bc9c-af7011cbc0fb" providerId="ADAL" clId="{5F441B33-52D3-4EE6-A927-74239DE01547}" dt="2023-03-19T08:58:34.652" v="19"/>
        <pc:sldMkLst>
          <pc:docMk/>
          <pc:sldMk cId="1266014134" sldId="2147478093"/>
        </pc:sldMkLst>
        <pc:graphicFrameChg chg="del modGraphic">
          <ac:chgData name="Yannick" userId="2f0a153f-4080-4a19-bc9c-af7011cbc0fb" providerId="ADAL" clId="{5F441B33-52D3-4EE6-A927-74239DE01547}" dt="2023-03-19T08:58:33.296" v="18" actId="478"/>
          <ac:graphicFrameMkLst>
            <pc:docMk/>
            <pc:sldMk cId="1266014134" sldId="2147478093"/>
            <ac:graphicFrameMk id="3" creationId="{2B72A81D-0EA7-FBB1-24CA-508E04B578BB}"/>
          </ac:graphicFrameMkLst>
        </pc:graphicFrameChg>
        <pc:picChg chg="add mod">
          <ac:chgData name="Yannick" userId="2f0a153f-4080-4a19-bc9c-af7011cbc0fb" providerId="ADAL" clId="{5F441B33-52D3-4EE6-A927-74239DE01547}" dt="2023-03-19T08:58:34.652" v="19"/>
          <ac:picMkLst>
            <pc:docMk/>
            <pc:sldMk cId="1266014134" sldId="2147478093"/>
            <ac:picMk id="4" creationId="{8CD1DA4F-7E57-B278-DF3C-19A3CE8F8C45}"/>
          </ac:picMkLst>
        </pc:picChg>
      </pc:sldChg>
      <pc:sldChg chg="del">
        <pc:chgData name="Yannick" userId="2f0a153f-4080-4a19-bc9c-af7011cbc0fb" providerId="ADAL" clId="{5F441B33-52D3-4EE6-A927-74239DE01547}" dt="2023-03-19T09:05:17.503" v="548" actId="47"/>
        <pc:sldMkLst>
          <pc:docMk/>
          <pc:sldMk cId="3618109896" sldId="2147478094"/>
        </pc:sldMkLst>
      </pc:sldChg>
      <pc:sldChg chg="modSp mod modNotesTx">
        <pc:chgData name="Yannick" userId="2f0a153f-4080-4a19-bc9c-af7011cbc0fb" providerId="ADAL" clId="{5F441B33-52D3-4EE6-A927-74239DE01547}" dt="2023-03-19T09:29:50.031" v="984" actId="20577"/>
        <pc:sldMkLst>
          <pc:docMk/>
          <pc:sldMk cId="3499245055" sldId="2147478096"/>
        </pc:sldMkLst>
        <pc:spChg chg="mod">
          <ac:chgData name="Yannick" userId="2f0a153f-4080-4a19-bc9c-af7011cbc0fb" providerId="ADAL" clId="{5F441B33-52D3-4EE6-A927-74239DE01547}" dt="2023-03-19T09:29:32.715" v="946" actId="20577"/>
          <ac:spMkLst>
            <pc:docMk/>
            <pc:sldMk cId="3499245055" sldId="2147478096"/>
            <ac:spMk id="26" creationId="{FB204653-3592-1C87-B0E7-2859D90784CF}"/>
          </ac:spMkLst>
        </pc:spChg>
      </pc:sldChg>
      <pc:sldChg chg="modSp mod ord">
        <pc:chgData name="Yannick" userId="2f0a153f-4080-4a19-bc9c-af7011cbc0fb" providerId="ADAL" clId="{5F441B33-52D3-4EE6-A927-74239DE01547}" dt="2023-03-19T09:18:54.458" v="630"/>
        <pc:sldMkLst>
          <pc:docMk/>
          <pc:sldMk cId="1190766844" sldId="2147478098"/>
        </pc:sldMkLst>
        <pc:spChg chg="mod">
          <ac:chgData name="Yannick" userId="2f0a153f-4080-4a19-bc9c-af7011cbc0fb" providerId="ADAL" clId="{5F441B33-52D3-4EE6-A927-74239DE01547}" dt="2023-03-19T09:18:46.576" v="628" actId="20577"/>
          <ac:spMkLst>
            <pc:docMk/>
            <pc:sldMk cId="1190766844" sldId="2147478098"/>
            <ac:spMk id="7" creationId="{3BEA1CB5-00E3-F577-600C-A79E33554CB3}"/>
          </ac:spMkLst>
        </pc:spChg>
        <pc:spChg chg="mod">
          <ac:chgData name="Yannick" userId="2f0a153f-4080-4a19-bc9c-af7011cbc0fb" providerId="ADAL" clId="{5F441B33-52D3-4EE6-A927-74239DE01547}" dt="2023-03-19T09:18:31.452" v="576" actId="20577"/>
          <ac:spMkLst>
            <pc:docMk/>
            <pc:sldMk cId="1190766844" sldId="2147478098"/>
            <ac:spMk id="8" creationId="{105289A1-FB41-3AE4-50ED-7B96E0948EEE}"/>
          </ac:spMkLst>
        </pc:spChg>
      </pc:sldChg>
      <pc:sldChg chg="modSp mod">
        <pc:chgData name="Yannick" userId="2f0a153f-4080-4a19-bc9c-af7011cbc0fb" providerId="ADAL" clId="{5F441B33-52D3-4EE6-A927-74239DE01547}" dt="2023-03-19T09:37:24.597" v="1005" actId="20577"/>
        <pc:sldMkLst>
          <pc:docMk/>
          <pc:sldMk cId="3452328424" sldId="2147478101"/>
        </pc:sldMkLst>
        <pc:spChg chg="mod">
          <ac:chgData name="Yannick" userId="2f0a153f-4080-4a19-bc9c-af7011cbc0fb" providerId="ADAL" clId="{5F441B33-52D3-4EE6-A927-74239DE01547}" dt="2023-03-19T09:37:24.597" v="1005" actId="20577"/>
          <ac:spMkLst>
            <pc:docMk/>
            <pc:sldMk cId="3452328424" sldId="2147478101"/>
            <ac:spMk id="8" creationId="{105289A1-FB41-3AE4-50ED-7B96E0948EEE}"/>
          </ac:spMkLst>
        </pc:spChg>
      </pc:sldChg>
      <pc:sldChg chg="modSp mod">
        <pc:chgData name="Yannick" userId="2f0a153f-4080-4a19-bc9c-af7011cbc0fb" providerId="ADAL" clId="{5F441B33-52D3-4EE6-A927-74239DE01547}" dt="2023-03-19T10:12:34.600" v="1160" actId="20577"/>
        <pc:sldMkLst>
          <pc:docMk/>
          <pc:sldMk cId="1201167910" sldId="2147478102"/>
        </pc:sldMkLst>
        <pc:spChg chg="mod">
          <ac:chgData name="Yannick" userId="2f0a153f-4080-4a19-bc9c-af7011cbc0fb" providerId="ADAL" clId="{5F441B33-52D3-4EE6-A927-74239DE01547}" dt="2023-03-19T10:12:34.600" v="1160" actId="20577"/>
          <ac:spMkLst>
            <pc:docMk/>
            <pc:sldMk cId="1201167910" sldId="2147478102"/>
            <ac:spMk id="8" creationId="{105289A1-FB41-3AE4-50ED-7B96E0948EEE}"/>
          </ac:spMkLst>
        </pc:spChg>
      </pc:sldChg>
      <pc:sldChg chg="add del setBg">
        <pc:chgData name="Yannick" userId="2f0a153f-4080-4a19-bc9c-af7011cbc0fb" providerId="ADAL" clId="{5F441B33-52D3-4EE6-A927-74239DE01547}" dt="2023-03-19T09:09:19.086" v="552"/>
        <pc:sldMkLst>
          <pc:docMk/>
          <pc:sldMk cId="1135605570" sldId="2147478104"/>
        </pc:sldMkLst>
      </pc:sldChg>
      <pc:sldChg chg="add ord">
        <pc:chgData name="Yannick" userId="2f0a153f-4080-4a19-bc9c-af7011cbc0fb" providerId="ADAL" clId="{5F441B33-52D3-4EE6-A927-74239DE01547}" dt="2023-03-19T09:10:09.201" v="559"/>
        <pc:sldMkLst>
          <pc:docMk/>
          <pc:sldMk cId="2406522125" sldId="2147478104"/>
        </pc:sldMkLst>
      </pc:sldChg>
      <pc:sldChg chg="add del setBg">
        <pc:chgData name="Yannick" userId="2f0a153f-4080-4a19-bc9c-af7011cbc0fb" providerId="ADAL" clId="{5F441B33-52D3-4EE6-A927-74239DE01547}" dt="2023-03-19T09:09:48.819" v="554"/>
        <pc:sldMkLst>
          <pc:docMk/>
          <pc:sldMk cId="3993410903" sldId="2147478104"/>
        </pc:sldMkLst>
      </pc:sldChg>
      <pc:sldChg chg="add">
        <pc:chgData name="Yannick" userId="2f0a153f-4080-4a19-bc9c-af7011cbc0fb" providerId="ADAL" clId="{5F441B33-52D3-4EE6-A927-74239DE01547}" dt="2023-03-19T09:15:29.846" v="565"/>
        <pc:sldMkLst>
          <pc:docMk/>
          <pc:sldMk cId="523170549" sldId="2147478105"/>
        </pc:sldMkLst>
      </pc:sldChg>
      <pc:sldChg chg="add del">
        <pc:chgData name="Yannick" userId="2f0a153f-4080-4a19-bc9c-af7011cbc0fb" providerId="ADAL" clId="{5F441B33-52D3-4EE6-A927-74239DE01547}" dt="2023-03-19T09:18:03.657" v="568" actId="2696"/>
        <pc:sldMkLst>
          <pc:docMk/>
          <pc:sldMk cId="863924654" sldId="2147478106"/>
        </pc:sldMkLst>
      </pc:sldChg>
      <pc:sldChg chg="modSp add mod">
        <pc:chgData name="Yannick" userId="2f0a153f-4080-4a19-bc9c-af7011cbc0fb" providerId="ADAL" clId="{5F441B33-52D3-4EE6-A927-74239DE01547}" dt="2023-03-19T09:23:50.188" v="945" actId="20577"/>
        <pc:sldMkLst>
          <pc:docMk/>
          <pc:sldMk cId="3813231627" sldId="2147478106"/>
        </pc:sldMkLst>
        <pc:spChg chg="mod">
          <ac:chgData name="Yannick" userId="2f0a153f-4080-4a19-bc9c-af7011cbc0fb" providerId="ADAL" clId="{5F441B33-52D3-4EE6-A927-74239DE01547}" dt="2023-03-19T09:23:50.188" v="945" actId="20577"/>
          <ac:spMkLst>
            <pc:docMk/>
            <pc:sldMk cId="3813231627" sldId="2147478106"/>
            <ac:spMk id="2" creationId="{E3A9D7D3-5BF9-CA49-AC03-EAE5E0DE411B}"/>
          </ac:spMkLst>
        </pc:spChg>
      </pc:sldChg>
      <pc:sldChg chg="addSp modSp new mod">
        <pc:chgData name="Yannick" userId="2f0a153f-4080-4a19-bc9c-af7011cbc0fb" providerId="ADAL" clId="{5F441B33-52D3-4EE6-A927-74239DE01547}" dt="2023-03-19T09:42:59.386" v="1018" actId="20577"/>
        <pc:sldMkLst>
          <pc:docMk/>
          <pc:sldMk cId="895346118" sldId="2147478107"/>
        </pc:sldMkLst>
        <pc:spChg chg="mod">
          <ac:chgData name="Yannick" userId="2f0a153f-4080-4a19-bc9c-af7011cbc0fb" providerId="ADAL" clId="{5F441B33-52D3-4EE6-A927-74239DE01547}" dt="2023-03-19T09:42:44.055" v="1010" actId="20577"/>
          <ac:spMkLst>
            <pc:docMk/>
            <pc:sldMk cId="895346118" sldId="2147478107"/>
            <ac:spMk id="2" creationId="{881CC890-BB12-F7A5-2625-4764F069BF01}"/>
          </ac:spMkLst>
        </pc:spChg>
        <pc:spChg chg="add mod">
          <ac:chgData name="Yannick" userId="2f0a153f-4080-4a19-bc9c-af7011cbc0fb" providerId="ADAL" clId="{5F441B33-52D3-4EE6-A927-74239DE01547}" dt="2023-03-19T09:42:59.386" v="1018" actId="20577"/>
          <ac:spMkLst>
            <pc:docMk/>
            <pc:sldMk cId="895346118" sldId="2147478107"/>
            <ac:spMk id="4" creationId="{C103196A-A3A0-CA88-5554-12DFC204CD2C}"/>
          </ac:spMkLst>
        </pc:spChg>
      </pc:sldChg>
      <pc:sldChg chg="addSp delSp modSp add mod modNotesTx">
        <pc:chgData name="Yannick" userId="2f0a153f-4080-4a19-bc9c-af7011cbc0fb" providerId="ADAL" clId="{5F441B33-52D3-4EE6-A927-74239DE01547}" dt="2023-03-19T09:58:17.263" v="1144" actId="20577"/>
        <pc:sldMkLst>
          <pc:docMk/>
          <pc:sldMk cId="1580080611" sldId="2147478108"/>
        </pc:sldMkLst>
        <pc:spChg chg="add del">
          <ac:chgData name="Yannick" userId="2f0a153f-4080-4a19-bc9c-af7011cbc0fb" providerId="ADAL" clId="{5F441B33-52D3-4EE6-A927-74239DE01547}" dt="2023-03-19T09:57:04.402" v="1022"/>
          <ac:spMkLst>
            <pc:docMk/>
            <pc:sldMk cId="1580080611" sldId="2147478108"/>
            <ac:spMk id="2" creationId="{DB743442-BA70-D44C-B99D-BCC44F5D49E9}"/>
          </ac:spMkLst>
        </pc:spChg>
        <pc:picChg chg="del">
          <ac:chgData name="Yannick" userId="2f0a153f-4080-4a19-bc9c-af7011cbc0fb" providerId="ADAL" clId="{5F441B33-52D3-4EE6-A927-74239DE01547}" dt="2023-03-19T09:57:00.867" v="1020" actId="478"/>
          <ac:picMkLst>
            <pc:docMk/>
            <pc:sldMk cId="1580080611" sldId="2147478108"/>
            <ac:picMk id="4" creationId="{3710E0A9-8739-CD4B-4ADB-1B9A29DE99B9}"/>
          </ac:picMkLst>
        </pc:picChg>
        <pc:picChg chg="add mod">
          <ac:chgData name="Yannick" userId="2f0a153f-4080-4a19-bc9c-af7011cbc0fb" providerId="ADAL" clId="{5F441B33-52D3-4EE6-A927-74239DE01547}" dt="2023-03-19T09:57:28.518" v="1024" actId="1076"/>
          <ac:picMkLst>
            <pc:docMk/>
            <pc:sldMk cId="1580080611" sldId="2147478108"/>
            <ac:picMk id="5" creationId="{317C5220-5BF9-6845-0B47-CD7B0A7F3CB8}"/>
          </ac:picMkLst>
        </pc:picChg>
      </pc:sldChg>
      <pc:sldMasterChg chg="delSldLayout">
        <pc:chgData name="Yannick" userId="2f0a153f-4080-4a19-bc9c-af7011cbc0fb" providerId="ADAL" clId="{5F441B33-52D3-4EE6-A927-74239DE01547}" dt="2023-03-19T09:04:46.420" v="546" actId="47"/>
        <pc:sldMasterMkLst>
          <pc:docMk/>
          <pc:sldMasterMk cId="3981738813" sldId="2147485845"/>
        </pc:sldMasterMkLst>
        <pc:sldLayoutChg chg="del">
          <pc:chgData name="Yannick" userId="2f0a153f-4080-4a19-bc9c-af7011cbc0fb" providerId="ADAL" clId="{5F441B33-52D3-4EE6-A927-74239DE01547}" dt="2023-03-19T09:04:46.420" v="546" actId="47"/>
          <pc:sldLayoutMkLst>
            <pc:docMk/>
            <pc:sldMasterMk cId="3981738813" sldId="2147485845"/>
            <pc:sldLayoutMk cId="52176929" sldId="2147485848"/>
          </pc:sldLayoutMkLst>
        </pc:sldLayoutChg>
        <pc:sldLayoutChg chg="del">
          <pc:chgData name="Yannick" userId="2f0a153f-4080-4a19-bc9c-af7011cbc0fb" providerId="ADAL" clId="{5F441B33-52D3-4EE6-A927-74239DE01547}" dt="2023-03-19T09:04:23.379" v="541" actId="47"/>
          <pc:sldLayoutMkLst>
            <pc:docMk/>
            <pc:sldMasterMk cId="3981738813" sldId="2147485845"/>
            <pc:sldLayoutMk cId="2094311668" sldId="2147486046"/>
          </pc:sldLayoutMkLst>
        </pc:sldLayoutChg>
      </pc:sldMasterChg>
      <pc:sldMasterChg chg="delSldLayout">
        <pc:chgData name="Yannick" userId="2f0a153f-4080-4a19-bc9c-af7011cbc0fb" providerId="ADAL" clId="{5F441B33-52D3-4EE6-A927-74239DE01547}" dt="2023-03-19T09:17:07.175" v="566" actId="47"/>
        <pc:sldMasterMkLst>
          <pc:docMk/>
          <pc:sldMasterMk cId="2436390283" sldId="2147486047"/>
        </pc:sldMasterMkLst>
        <pc:sldLayoutChg chg="del">
          <pc:chgData name="Yannick" userId="2f0a153f-4080-4a19-bc9c-af7011cbc0fb" providerId="ADAL" clId="{5F441B33-52D3-4EE6-A927-74239DE01547}" dt="2023-03-19T09:17:07.175" v="566" actId="47"/>
          <pc:sldLayoutMkLst>
            <pc:docMk/>
            <pc:sldMasterMk cId="2436390283" sldId="2147486047"/>
            <pc:sldLayoutMk cId="948550848" sldId="2147486276"/>
          </pc:sldLayoutMkLst>
        </pc:sldLayoutChg>
      </pc:sldMasterChg>
    </pc:docChg>
  </pc:docChgLst>
  <pc:docChgLst>
    <pc:chgData name="Yannick Liekens (Kohera.sql NV)" userId="2f0a153f-4080-4a19-bc9c-af7011cbc0fb" providerId="ADAL" clId="{F3B32E87-38B5-4648-AF9D-8CD009918784}"/>
    <pc:docChg chg="undo custSel addSld delSld modSld sldOrd modSection">
      <pc:chgData name="Yannick Liekens (Kohera.sql NV)" userId="2f0a153f-4080-4a19-bc9c-af7011cbc0fb" providerId="ADAL" clId="{F3B32E87-38B5-4648-AF9D-8CD009918784}" dt="2023-02-15T07:18:22.886" v="677" actId="20577"/>
      <pc:docMkLst>
        <pc:docMk/>
      </pc:docMkLst>
      <pc:sldChg chg="ord">
        <pc:chgData name="Yannick Liekens (Kohera.sql NV)" userId="2f0a153f-4080-4a19-bc9c-af7011cbc0fb" providerId="ADAL" clId="{F3B32E87-38B5-4648-AF9D-8CD009918784}" dt="2023-02-14T12:08:43.254" v="142"/>
        <pc:sldMkLst>
          <pc:docMk/>
          <pc:sldMk cId="3378836895" sldId="2076138375"/>
        </pc:sldMkLst>
      </pc:sldChg>
      <pc:sldChg chg="ord">
        <pc:chgData name="Yannick Liekens (Kohera.sql NV)" userId="2f0a153f-4080-4a19-bc9c-af7011cbc0fb" providerId="ADAL" clId="{F3B32E87-38B5-4648-AF9D-8CD009918784}" dt="2023-02-14T12:08:47.637" v="144"/>
        <pc:sldMkLst>
          <pc:docMk/>
          <pc:sldMk cId="1311613435" sldId="2147477287"/>
        </pc:sldMkLst>
      </pc:sldChg>
      <pc:sldChg chg="del">
        <pc:chgData name="Yannick Liekens (Kohera.sql NV)" userId="2f0a153f-4080-4a19-bc9c-af7011cbc0fb" providerId="ADAL" clId="{F3B32E87-38B5-4648-AF9D-8CD009918784}" dt="2023-02-14T13:06:36.554" v="246" actId="47"/>
        <pc:sldMkLst>
          <pc:docMk/>
          <pc:sldMk cId="2963349109" sldId="2147477289"/>
        </pc:sldMkLst>
      </pc:sldChg>
      <pc:sldChg chg="del">
        <pc:chgData name="Yannick Liekens (Kohera.sql NV)" userId="2f0a153f-4080-4a19-bc9c-af7011cbc0fb" providerId="ADAL" clId="{F3B32E87-38B5-4648-AF9D-8CD009918784}" dt="2023-02-14T12:49:24.717" v="145" actId="47"/>
        <pc:sldMkLst>
          <pc:docMk/>
          <pc:sldMk cId="2865545998" sldId="2147477303"/>
        </pc:sldMkLst>
      </pc:sldChg>
      <pc:sldChg chg="del">
        <pc:chgData name="Yannick Liekens (Kohera.sql NV)" userId="2f0a153f-4080-4a19-bc9c-af7011cbc0fb" providerId="ADAL" clId="{F3B32E87-38B5-4648-AF9D-8CD009918784}" dt="2023-02-14T12:49:25.529" v="146" actId="47"/>
        <pc:sldMkLst>
          <pc:docMk/>
          <pc:sldMk cId="320464739" sldId="2147477304"/>
        </pc:sldMkLst>
      </pc:sldChg>
      <pc:sldChg chg="del">
        <pc:chgData name="Yannick Liekens (Kohera.sql NV)" userId="2f0a153f-4080-4a19-bc9c-af7011cbc0fb" providerId="ADAL" clId="{F3B32E87-38B5-4648-AF9D-8CD009918784}" dt="2023-02-14T12:49:27.782" v="148" actId="47"/>
        <pc:sldMkLst>
          <pc:docMk/>
          <pc:sldMk cId="1809968161" sldId="2147477305"/>
        </pc:sldMkLst>
      </pc:sldChg>
      <pc:sldChg chg="del">
        <pc:chgData name="Yannick Liekens (Kohera.sql NV)" userId="2f0a153f-4080-4a19-bc9c-af7011cbc0fb" providerId="ADAL" clId="{F3B32E87-38B5-4648-AF9D-8CD009918784}" dt="2023-02-14T12:49:29.315" v="149" actId="47"/>
        <pc:sldMkLst>
          <pc:docMk/>
          <pc:sldMk cId="3231638267" sldId="2147477307"/>
        </pc:sldMkLst>
      </pc:sldChg>
      <pc:sldChg chg="del">
        <pc:chgData name="Yannick Liekens (Kohera.sql NV)" userId="2f0a153f-4080-4a19-bc9c-af7011cbc0fb" providerId="ADAL" clId="{F3B32E87-38B5-4648-AF9D-8CD009918784}" dt="2023-02-14T12:49:30.544" v="150" actId="47"/>
        <pc:sldMkLst>
          <pc:docMk/>
          <pc:sldMk cId="2216614381" sldId="2147477308"/>
        </pc:sldMkLst>
      </pc:sldChg>
      <pc:sldChg chg="del">
        <pc:chgData name="Yannick Liekens (Kohera.sql NV)" userId="2f0a153f-4080-4a19-bc9c-af7011cbc0fb" providerId="ADAL" clId="{F3B32E87-38B5-4648-AF9D-8CD009918784}" dt="2023-02-14T13:06:58.235" v="247" actId="47"/>
        <pc:sldMkLst>
          <pc:docMk/>
          <pc:sldMk cId="1208209687" sldId="2147477311"/>
        </pc:sldMkLst>
      </pc:sldChg>
      <pc:sldChg chg="del">
        <pc:chgData name="Yannick Liekens (Kohera.sql NV)" userId="2f0a153f-4080-4a19-bc9c-af7011cbc0fb" providerId="ADAL" clId="{F3B32E87-38B5-4648-AF9D-8CD009918784}" dt="2023-02-14T12:49:26.863" v="147" actId="47"/>
        <pc:sldMkLst>
          <pc:docMk/>
          <pc:sldMk cId="2881831390" sldId="2147478079"/>
        </pc:sldMkLst>
      </pc:sldChg>
      <pc:sldChg chg="del">
        <pc:chgData name="Yannick Liekens (Kohera.sql NV)" userId="2f0a153f-4080-4a19-bc9c-af7011cbc0fb" providerId="ADAL" clId="{F3B32E87-38B5-4648-AF9D-8CD009918784}" dt="2023-02-03T10:28:42.448" v="1" actId="47"/>
        <pc:sldMkLst>
          <pc:docMk/>
          <pc:sldMk cId="844503397" sldId="2147478080"/>
        </pc:sldMkLst>
      </pc:sldChg>
      <pc:sldChg chg="del">
        <pc:chgData name="Yannick Liekens (Kohera.sql NV)" userId="2f0a153f-4080-4a19-bc9c-af7011cbc0fb" providerId="ADAL" clId="{F3B32E87-38B5-4648-AF9D-8CD009918784}" dt="2023-02-03T10:28:39.467" v="0" actId="47"/>
        <pc:sldMkLst>
          <pc:docMk/>
          <pc:sldMk cId="1698421286" sldId="2147478082"/>
        </pc:sldMkLst>
      </pc:sldChg>
      <pc:sldChg chg="modSp mod">
        <pc:chgData name="Yannick Liekens (Kohera.sql NV)" userId="2f0a153f-4080-4a19-bc9c-af7011cbc0fb" providerId="ADAL" clId="{F3B32E87-38B5-4648-AF9D-8CD009918784}" dt="2023-02-15T07:18:22.886" v="677" actId="20577"/>
        <pc:sldMkLst>
          <pc:docMk/>
          <pc:sldMk cId="42889869" sldId="2147478092"/>
        </pc:sldMkLst>
        <pc:spChg chg="mod">
          <ac:chgData name="Yannick Liekens (Kohera.sql NV)" userId="2f0a153f-4080-4a19-bc9c-af7011cbc0fb" providerId="ADAL" clId="{F3B32E87-38B5-4648-AF9D-8CD009918784}" dt="2023-02-15T07:18:22.886" v="677" actId="20577"/>
          <ac:spMkLst>
            <pc:docMk/>
            <pc:sldMk cId="42889869" sldId="2147478092"/>
            <ac:spMk id="4" creationId="{2C3F5ACF-CBFC-C0CF-7078-22B97743E0CB}"/>
          </ac:spMkLst>
        </pc:spChg>
      </pc:sldChg>
      <pc:sldChg chg="modSp add mod ord">
        <pc:chgData name="Yannick Liekens (Kohera.sql NV)" userId="2f0a153f-4080-4a19-bc9c-af7011cbc0fb" providerId="ADAL" clId="{F3B32E87-38B5-4648-AF9D-8CD009918784}" dt="2023-02-03T10:29:01.995" v="18"/>
        <pc:sldMkLst>
          <pc:docMk/>
          <pc:sldMk cId="2751584483" sldId="2147478095"/>
        </pc:sldMkLst>
        <pc:spChg chg="mod">
          <ac:chgData name="Yannick Liekens (Kohera.sql NV)" userId="2f0a153f-4080-4a19-bc9c-af7011cbc0fb" providerId="ADAL" clId="{F3B32E87-38B5-4648-AF9D-8CD009918784}" dt="2023-02-03T10:28:53.942" v="15" actId="20577"/>
          <ac:spMkLst>
            <pc:docMk/>
            <pc:sldMk cId="2751584483" sldId="2147478095"/>
            <ac:spMk id="2" creationId="{E3A9D7D3-5BF9-CA49-AC03-EAE5E0DE411B}"/>
          </ac:spMkLst>
        </pc:spChg>
      </pc:sldChg>
      <pc:sldChg chg="addSp delSp modSp add mod">
        <pc:chgData name="Yannick Liekens (Kohera.sql NV)" userId="2f0a153f-4080-4a19-bc9c-af7011cbc0fb" providerId="ADAL" clId="{F3B32E87-38B5-4648-AF9D-8CD009918784}" dt="2023-02-03T10:30:41.872" v="136" actId="20577"/>
        <pc:sldMkLst>
          <pc:docMk/>
          <pc:sldMk cId="3499245055" sldId="2147478096"/>
        </pc:sldMkLst>
        <pc:spChg chg="del">
          <ac:chgData name="Yannick Liekens (Kohera.sql NV)" userId="2f0a153f-4080-4a19-bc9c-af7011cbc0fb" providerId="ADAL" clId="{F3B32E87-38B5-4648-AF9D-8CD009918784}" dt="2023-02-03T10:29:10.053" v="32" actId="478"/>
          <ac:spMkLst>
            <pc:docMk/>
            <pc:sldMk cId="3499245055" sldId="2147478096"/>
            <ac:spMk id="2" creationId="{F78132B6-9724-1EDB-908A-25A11FA3501A}"/>
          </ac:spMkLst>
        </pc:spChg>
        <pc:spChg chg="del">
          <ac:chgData name="Yannick Liekens (Kohera.sql NV)" userId="2f0a153f-4080-4a19-bc9c-af7011cbc0fb" providerId="ADAL" clId="{F3B32E87-38B5-4648-AF9D-8CD009918784}" dt="2023-02-03T10:29:10.053" v="32" actId="478"/>
          <ac:spMkLst>
            <pc:docMk/>
            <pc:sldMk cId="3499245055" sldId="2147478096"/>
            <ac:spMk id="3" creationId="{19185574-967D-75B2-BAC6-0C207133EB3C}"/>
          </ac:spMkLst>
        </pc:spChg>
        <pc:spChg chg="del">
          <ac:chgData name="Yannick Liekens (Kohera.sql NV)" userId="2f0a153f-4080-4a19-bc9c-af7011cbc0fb" providerId="ADAL" clId="{F3B32E87-38B5-4648-AF9D-8CD009918784}" dt="2023-02-03T10:29:10.053" v="32" actId="478"/>
          <ac:spMkLst>
            <pc:docMk/>
            <pc:sldMk cId="3499245055" sldId="2147478096"/>
            <ac:spMk id="4" creationId="{919F426E-B3B4-AE7D-6B91-1CB043CED58F}"/>
          </ac:spMkLst>
        </pc:spChg>
        <pc:spChg chg="del">
          <ac:chgData name="Yannick Liekens (Kohera.sql NV)" userId="2f0a153f-4080-4a19-bc9c-af7011cbc0fb" providerId="ADAL" clId="{F3B32E87-38B5-4648-AF9D-8CD009918784}" dt="2023-02-03T10:29:10.053" v="32" actId="478"/>
          <ac:spMkLst>
            <pc:docMk/>
            <pc:sldMk cId="3499245055" sldId="2147478096"/>
            <ac:spMk id="5" creationId="{29F95509-BE5A-5FCA-4625-B98FDAE8F482}"/>
          </ac:spMkLst>
        </pc:spChg>
        <pc:spChg chg="mod">
          <ac:chgData name="Yannick Liekens (Kohera.sql NV)" userId="2f0a153f-4080-4a19-bc9c-af7011cbc0fb" providerId="ADAL" clId="{F3B32E87-38B5-4648-AF9D-8CD009918784}" dt="2023-02-03T10:29:32.176" v="76" actId="20577"/>
          <ac:spMkLst>
            <pc:docMk/>
            <pc:sldMk cId="3499245055" sldId="2147478096"/>
            <ac:spMk id="8" creationId="{105289A1-FB41-3AE4-50ED-7B96E0948EEE}"/>
          </ac:spMkLst>
        </pc:spChg>
        <pc:spChg chg="del">
          <ac:chgData name="Yannick Liekens (Kohera.sql NV)" userId="2f0a153f-4080-4a19-bc9c-af7011cbc0fb" providerId="ADAL" clId="{F3B32E87-38B5-4648-AF9D-8CD009918784}" dt="2023-02-03T10:29:10.053" v="32" actId="478"/>
          <ac:spMkLst>
            <pc:docMk/>
            <pc:sldMk cId="3499245055" sldId="2147478096"/>
            <ac:spMk id="17" creationId="{D9BD24E2-D526-988C-79F2-95B9541722BA}"/>
          </ac:spMkLst>
        </pc:spChg>
        <pc:spChg chg="del">
          <ac:chgData name="Yannick Liekens (Kohera.sql NV)" userId="2f0a153f-4080-4a19-bc9c-af7011cbc0fb" providerId="ADAL" clId="{F3B32E87-38B5-4648-AF9D-8CD009918784}" dt="2023-02-03T10:29:10.053" v="32" actId="478"/>
          <ac:spMkLst>
            <pc:docMk/>
            <pc:sldMk cId="3499245055" sldId="2147478096"/>
            <ac:spMk id="18" creationId="{EEE78DAA-5BF4-15C1-E677-AD59154AF0D7}"/>
          </ac:spMkLst>
        </pc:spChg>
        <pc:spChg chg="del">
          <ac:chgData name="Yannick Liekens (Kohera.sql NV)" userId="2f0a153f-4080-4a19-bc9c-af7011cbc0fb" providerId="ADAL" clId="{F3B32E87-38B5-4648-AF9D-8CD009918784}" dt="2023-02-03T10:29:10.053" v="32" actId="478"/>
          <ac:spMkLst>
            <pc:docMk/>
            <pc:sldMk cId="3499245055" sldId="2147478096"/>
            <ac:spMk id="19" creationId="{083D7DCE-6637-3946-06A8-569CD6AA38F5}"/>
          </ac:spMkLst>
        </pc:spChg>
        <pc:spChg chg="del">
          <ac:chgData name="Yannick Liekens (Kohera.sql NV)" userId="2f0a153f-4080-4a19-bc9c-af7011cbc0fb" providerId="ADAL" clId="{F3B32E87-38B5-4648-AF9D-8CD009918784}" dt="2023-02-03T10:29:10.053" v="32" actId="478"/>
          <ac:spMkLst>
            <pc:docMk/>
            <pc:sldMk cId="3499245055" sldId="2147478096"/>
            <ac:spMk id="20" creationId="{8BAC17C5-DACB-6E7A-B6F5-9A13E8315B73}"/>
          </ac:spMkLst>
        </pc:spChg>
        <pc:spChg chg="del">
          <ac:chgData name="Yannick Liekens (Kohera.sql NV)" userId="2f0a153f-4080-4a19-bc9c-af7011cbc0fb" providerId="ADAL" clId="{F3B32E87-38B5-4648-AF9D-8CD009918784}" dt="2023-02-03T10:29:10.053" v="32" actId="478"/>
          <ac:spMkLst>
            <pc:docMk/>
            <pc:sldMk cId="3499245055" sldId="2147478096"/>
            <ac:spMk id="21" creationId="{8ACB9CFE-3F89-8895-F8C5-5E20E8408C91}"/>
          </ac:spMkLst>
        </pc:spChg>
        <pc:spChg chg="add mod">
          <ac:chgData name="Yannick Liekens (Kohera.sql NV)" userId="2f0a153f-4080-4a19-bc9c-af7011cbc0fb" providerId="ADAL" clId="{F3B32E87-38B5-4648-AF9D-8CD009918784}" dt="2023-02-03T10:30:41.872" v="136" actId="20577"/>
          <ac:spMkLst>
            <pc:docMk/>
            <pc:sldMk cId="3499245055" sldId="2147478096"/>
            <ac:spMk id="26" creationId="{FB204653-3592-1C87-B0E7-2859D90784CF}"/>
          </ac:spMkLst>
        </pc:spChg>
        <pc:grpChg chg="del">
          <ac:chgData name="Yannick Liekens (Kohera.sql NV)" userId="2f0a153f-4080-4a19-bc9c-af7011cbc0fb" providerId="ADAL" clId="{F3B32E87-38B5-4648-AF9D-8CD009918784}" dt="2023-02-03T10:29:10.053" v="32" actId="478"/>
          <ac:grpSpMkLst>
            <pc:docMk/>
            <pc:sldMk cId="3499245055" sldId="2147478096"/>
            <ac:grpSpMk id="6" creationId="{3469EB75-63CB-5394-8CBA-6434583B1B88}"/>
          </ac:grpSpMkLst>
        </pc:grpChg>
        <pc:grpChg chg="del">
          <ac:chgData name="Yannick Liekens (Kohera.sql NV)" userId="2f0a153f-4080-4a19-bc9c-af7011cbc0fb" providerId="ADAL" clId="{F3B32E87-38B5-4648-AF9D-8CD009918784}" dt="2023-02-03T10:29:10.053" v="32" actId="478"/>
          <ac:grpSpMkLst>
            <pc:docMk/>
            <pc:sldMk cId="3499245055" sldId="2147478096"/>
            <ac:grpSpMk id="11" creationId="{B9DF4DCE-F510-027A-5FCD-55FC99445DA0}"/>
          </ac:grpSpMkLst>
        </pc:grpChg>
        <pc:grpChg chg="del">
          <ac:chgData name="Yannick Liekens (Kohera.sql NV)" userId="2f0a153f-4080-4a19-bc9c-af7011cbc0fb" providerId="ADAL" clId="{F3B32E87-38B5-4648-AF9D-8CD009918784}" dt="2023-02-03T10:29:10.053" v="32" actId="478"/>
          <ac:grpSpMkLst>
            <pc:docMk/>
            <pc:sldMk cId="3499245055" sldId="2147478096"/>
            <ac:grpSpMk id="22" creationId="{A2C7FACD-6242-1476-9E7A-A64939AA6930}"/>
          </ac:grpSpMkLst>
        </pc:grpChg>
      </pc:sldChg>
      <pc:sldChg chg="modSp add mod ord">
        <pc:chgData name="Yannick Liekens (Kohera.sql NV)" userId="2f0a153f-4080-4a19-bc9c-af7011cbc0fb" providerId="ADAL" clId="{F3B32E87-38B5-4648-AF9D-8CD009918784}" dt="2023-02-10T13:20:38.983" v="140"/>
        <pc:sldMkLst>
          <pc:docMk/>
          <pc:sldMk cId="183208175" sldId="2147478097"/>
        </pc:sldMkLst>
        <pc:spChg chg="mod">
          <ac:chgData name="Yannick Liekens (Kohera.sql NV)" userId="2f0a153f-4080-4a19-bc9c-af7011cbc0fb" providerId="ADAL" clId="{F3B32E87-38B5-4648-AF9D-8CD009918784}" dt="2023-02-10T13:20:38.983" v="140"/>
          <ac:spMkLst>
            <pc:docMk/>
            <pc:sldMk cId="183208175" sldId="2147478097"/>
            <ac:spMk id="2" creationId="{E3A9D7D3-5BF9-CA49-AC03-EAE5E0DE411B}"/>
          </ac:spMkLst>
        </pc:spChg>
      </pc:sldChg>
      <pc:sldChg chg="addSp delSp modSp add mod">
        <pc:chgData name="Yannick Liekens (Kohera.sql NV)" userId="2f0a153f-4080-4a19-bc9c-af7011cbc0fb" providerId="ADAL" clId="{F3B32E87-38B5-4648-AF9D-8CD009918784}" dt="2023-02-14T13:06:30.892" v="245" actId="1076"/>
        <pc:sldMkLst>
          <pc:docMk/>
          <pc:sldMk cId="1190766844" sldId="2147478098"/>
        </pc:sldMkLst>
        <pc:spChg chg="del mod">
          <ac:chgData name="Yannick Liekens (Kohera.sql NV)" userId="2f0a153f-4080-4a19-bc9c-af7011cbc0fb" providerId="ADAL" clId="{F3B32E87-38B5-4648-AF9D-8CD009918784}" dt="2023-02-14T12:50:02.018" v="175" actId="478"/>
          <ac:spMkLst>
            <pc:docMk/>
            <pc:sldMk cId="1190766844" sldId="2147478098"/>
            <ac:spMk id="2" creationId="{6C106C2A-95CA-CC08-80BF-C5ECC92A3BA0}"/>
          </ac:spMkLst>
        </pc:spChg>
        <pc:spChg chg="del mod">
          <ac:chgData name="Yannick Liekens (Kohera.sql NV)" userId="2f0a153f-4080-4a19-bc9c-af7011cbc0fb" providerId="ADAL" clId="{F3B32E87-38B5-4648-AF9D-8CD009918784}" dt="2023-02-14T12:50:02.018" v="175" actId="478"/>
          <ac:spMkLst>
            <pc:docMk/>
            <pc:sldMk cId="1190766844" sldId="2147478098"/>
            <ac:spMk id="3" creationId="{818F1653-7502-6A79-E625-696D7E8FAD46}"/>
          </ac:spMkLst>
        </pc:spChg>
        <pc:spChg chg="del">
          <ac:chgData name="Yannick Liekens (Kohera.sql NV)" userId="2f0a153f-4080-4a19-bc9c-af7011cbc0fb" providerId="ADAL" clId="{F3B32E87-38B5-4648-AF9D-8CD009918784}" dt="2023-02-14T12:50:02.018" v="175" actId="478"/>
          <ac:spMkLst>
            <pc:docMk/>
            <pc:sldMk cId="1190766844" sldId="2147478098"/>
            <ac:spMk id="4" creationId="{C54DF864-B758-6793-A955-D35093C7594A}"/>
          </ac:spMkLst>
        </pc:spChg>
        <pc:spChg chg="del">
          <ac:chgData name="Yannick Liekens (Kohera.sql NV)" userId="2f0a153f-4080-4a19-bc9c-af7011cbc0fb" providerId="ADAL" clId="{F3B32E87-38B5-4648-AF9D-8CD009918784}" dt="2023-02-14T12:50:02.018" v="175" actId="478"/>
          <ac:spMkLst>
            <pc:docMk/>
            <pc:sldMk cId="1190766844" sldId="2147478098"/>
            <ac:spMk id="5" creationId="{F1EC709E-DB8D-7327-2536-F58C64877A08}"/>
          </ac:spMkLst>
        </pc:spChg>
        <pc:spChg chg="del">
          <ac:chgData name="Yannick Liekens (Kohera.sql NV)" userId="2f0a153f-4080-4a19-bc9c-af7011cbc0fb" providerId="ADAL" clId="{F3B32E87-38B5-4648-AF9D-8CD009918784}" dt="2023-02-14T12:50:02.018" v="175" actId="478"/>
          <ac:spMkLst>
            <pc:docMk/>
            <pc:sldMk cId="1190766844" sldId="2147478098"/>
            <ac:spMk id="6" creationId="{48283620-6F2C-98FA-EF0A-7691559CC8CF}"/>
          </ac:spMkLst>
        </pc:spChg>
        <pc:spChg chg="add mod">
          <ac:chgData name="Yannick Liekens (Kohera.sql NV)" userId="2f0a153f-4080-4a19-bc9c-af7011cbc0fb" providerId="ADAL" clId="{F3B32E87-38B5-4648-AF9D-8CD009918784}" dt="2023-02-14T13:03:38.147" v="241" actId="20577"/>
          <ac:spMkLst>
            <pc:docMk/>
            <pc:sldMk cId="1190766844" sldId="2147478098"/>
            <ac:spMk id="7" creationId="{3BEA1CB5-00E3-F577-600C-A79E33554CB3}"/>
          </ac:spMkLst>
        </pc:spChg>
        <pc:spChg chg="mod">
          <ac:chgData name="Yannick Liekens (Kohera.sql NV)" userId="2f0a153f-4080-4a19-bc9c-af7011cbc0fb" providerId="ADAL" clId="{F3B32E87-38B5-4648-AF9D-8CD009918784}" dt="2023-02-14T12:49:45.857" v="166" actId="20577"/>
          <ac:spMkLst>
            <pc:docMk/>
            <pc:sldMk cId="1190766844" sldId="2147478098"/>
            <ac:spMk id="8" creationId="{105289A1-FB41-3AE4-50ED-7B96E0948EEE}"/>
          </ac:spMkLst>
        </pc:spChg>
        <pc:spChg chg="del mod">
          <ac:chgData name="Yannick Liekens (Kohera.sql NV)" userId="2f0a153f-4080-4a19-bc9c-af7011cbc0fb" providerId="ADAL" clId="{F3B32E87-38B5-4648-AF9D-8CD009918784}" dt="2023-02-14T12:50:02.018" v="175" actId="478"/>
          <ac:spMkLst>
            <pc:docMk/>
            <pc:sldMk cId="1190766844" sldId="2147478098"/>
            <ac:spMk id="9" creationId="{34B961B1-726E-9D0F-CC84-8C05422A3848}"/>
          </ac:spMkLst>
        </pc:spChg>
        <pc:spChg chg="del">
          <ac:chgData name="Yannick Liekens (Kohera.sql NV)" userId="2f0a153f-4080-4a19-bc9c-af7011cbc0fb" providerId="ADAL" clId="{F3B32E87-38B5-4648-AF9D-8CD009918784}" dt="2023-02-14T12:49:59.044" v="174" actId="478"/>
          <ac:spMkLst>
            <pc:docMk/>
            <pc:sldMk cId="1190766844" sldId="2147478098"/>
            <ac:spMk id="35" creationId="{DD020828-9A57-7A90-225F-77843D1C8A6E}"/>
          </ac:spMkLst>
        </pc:spChg>
        <pc:spChg chg="del">
          <ac:chgData name="Yannick Liekens (Kohera.sql NV)" userId="2f0a153f-4080-4a19-bc9c-af7011cbc0fb" providerId="ADAL" clId="{F3B32E87-38B5-4648-AF9D-8CD009918784}" dt="2023-02-14T12:49:59.044" v="174" actId="478"/>
          <ac:spMkLst>
            <pc:docMk/>
            <pc:sldMk cId="1190766844" sldId="2147478098"/>
            <ac:spMk id="36" creationId="{4AD8CF1F-A0A6-83B3-DCA0-80AA31B1F84E}"/>
          </ac:spMkLst>
        </pc:spChg>
        <pc:spChg chg="del">
          <ac:chgData name="Yannick Liekens (Kohera.sql NV)" userId="2f0a153f-4080-4a19-bc9c-af7011cbc0fb" providerId="ADAL" clId="{F3B32E87-38B5-4648-AF9D-8CD009918784}" dt="2023-02-14T12:49:59.044" v="174" actId="478"/>
          <ac:spMkLst>
            <pc:docMk/>
            <pc:sldMk cId="1190766844" sldId="2147478098"/>
            <ac:spMk id="37" creationId="{4E2F3F7E-8062-C9CC-F9B0-0A6AEC7C2959}"/>
          </ac:spMkLst>
        </pc:spChg>
        <pc:spChg chg="del">
          <ac:chgData name="Yannick Liekens (Kohera.sql NV)" userId="2f0a153f-4080-4a19-bc9c-af7011cbc0fb" providerId="ADAL" clId="{F3B32E87-38B5-4648-AF9D-8CD009918784}" dt="2023-02-14T12:49:59.044" v="174" actId="478"/>
          <ac:spMkLst>
            <pc:docMk/>
            <pc:sldMk cId="1190766844" sldId="2147478098"/>
            <ac:spMk id="38" creationId="{602802D0-EE18-857F-1D28-8E68A6D22D0D}"/>
          </ac:spMkLst>
        </pc:spChg>
        <pc:spChg chg="del">
          <ac:chgData name="Yannick Liekens (Kohera.sql NV)" userId="2f0a153f-4080-4a19-bc9c-af7011cbc0fb" providerId="ADAL" clId="{F3B32E87-38B5-4648-AF9D-8CD009918784}" dt="2023-02-14T12:49:59.044" v="174" actId="478"/>
          <ac:spMkLst>
            <pc:docMk/>
            <pc:sldMk cId="1190766844" sldId="2147478098"/>
            <ac:spMk id="39" creationId="{F98F51CB-031E-0843-E507-471B8C0298DB}"/>
          </ac:spMkLst>
        </pc:spChg>
        <pc:spChg chg="del">
          <ac:chgData name="Yannick Liekens (Kohera.sql NV)" userId="2f0a153f-4080-4a19-bc9c-af7011cbc0fb" providerId="ADAL" clId="{F3B32E87-38B5-4648-AF9D-8CD009918784}" dt="2023-02-14T12:49:59.044" v="174" actId="478"/>
          <ac:spMkLst>
            <pc:docMk/>
            <pc:sldMk cId="1190766844" sldId="2147478098"/>
            <ac:spMk id="40" creationId="{02C299E2-46D7-E522-9DF3-FE0FA9920135}"/>
          </ac:spMkLst>
        </pc:spChg>
        <pc:spChg chg="del">
          <ac:chgData name="Yannick Liekens (Kohera.sql NV)" userId="2f0a153f-4080-4a19-bc9c-af7011cbc0fb" providerId="ADAL" clId="{F3B32E87-38B5-4648-AF9D-8CD009918784}" dt="2023-02-14T12:49:59.044" v="174" actId="478"/>
          <ac:spMkLst>
            <pc:docMk/>
            <pc:sldMk cId="1190766844" sldId="2147478098"/>
            <ac:spMk id="48" creationId="{FDB0F2D5-3209-D797-9E45-E201D8F6FA3F}"/>
          </ac:spMkLst>
        </pc:spChg>
        <pc:spChg chg="del">
          <ac:chgData name="Yannick Liekens (Kohera.sql NV)" userId="2f0a153f-4080-4a19-bc9c-af7011cbc0fb" providerId="ADAL" clId="{F3B32E87-38B5-4648-AF9D-8CD009918784}" dt="2023-02-14T12:49:59.044" v="174" actId="478"/>
          <ac:spMkLst>
            <pc:docMk/>
            <pc:sldMk cId="1190766844" sldId="2147478098"/>
            <ac:spMk id="49" creationId="{2185EB19-01E7-1D42-CFBA-71BCD8B33E61}"/>
          </ac:spMkLst>
        </pc:spChg>
        <pc:spChg chg="del">
          <ac:chgData name="Yannick Liekens (Kohera.sql NV)" userId="2f0a153f-4080-4a19-bc9c-af7011cbc0fb" providerId="ADAL" clId="{F3B32E87-38B5-4648-AF9D-8CD009918784}" dt="2023-02-14T12:49:59.044" v="174" actId="478"/>
          <ac:spMkLst>
            <pc:docMk/>
            <pc:sldMk cId="1190766844" sldId="2147478098"/>
            <ac:spMk id="50" creationId="{EEAE6336-D5B9-72A5-95C4-303A93F9D134}"/>
          </ac:spMkLst>
        </pc:spChg>
        <pc:spChg chg="del">
          <ac:chgData name="Yannick Liekens (Kohera.sql NV)" userId="2f0a153f-4080-4a19-bc9c-af7011cbc0fb" providerId="ADAL" clId="{F3B32E87-38B5-4648-AF9D-8CD009918784}" dt="2023-02-14T12:49:59.044" v="174" actId="478"/>
          <ac:spMkLst>
            <pc:docMk/>
            <pc:sldMk cId="1190766844" sldId="2147478098"/>
            <ac:spMk id="51" creationId="{1EEB73B6-899D-ABA6-2D11-155CD1EB5FBD}"/>
          </ac:spMkLst>
        </pc:spChg>
        <pc:spChg chg="del">
          <ac:chgData name="Yannick Liekens (Kohera.sql NV)" userId="2f0a153f-4080-4a19-bc9c-af7011cbc0fb" providerId="ADAL" clId="{F3B32E87-38B5-4648-AF9D-8CD009918784}" dt="2023-02-14T12:50:02.018" v="175" actId="478"/>
          <ac:spMkLst>
            <pc:docMk/>
            <pc:sldMk cId="1190766844" sldId="2147478098"/>
            <ac:spMk id="59" creationId="{F20C4777-161D-F6BF-4DF9-83D09EDF326F}"/>
          </ac:spMkLst>
        </pc:spChg>
        <pc:spChg chg="del">
          <ac:chgData name="Yannick Liekens (Kohera.sql NV)" userId="2f0a153f-4080-4a19-bc9c-af7011cbc0fb" providerId="ADAL" clId="{F3B32E87-38B5-4648-AF9D-8CD009918784}" dt="2023-02-14T12:49:59.044" v="174" actId="478"/>
          <ac:spMkLst>
            <pc:docMk/>
            <pc:sldMk cId="1190766844" sldId="2147478098"/>
            <ac:spMk id="104" creationId="{B1FD7A31-03D9-2722-E205-D91691E2CF08}"/>
          </ac:spMkLst>
        </pc:spChg>
        <pc:spChg chg="del">
          <ac:chgData name="Yannick Liekens (Kohera.sql NV)" userId="2f0a153f-4080-4a19-bc9c-af7011cbc0fb" providerId="ADAL" clId="{F3B32E87-38B5-4648-AF9D-8CD009918784}" dt="2023-02-14T12:49:59.044" v="174" actId="478"/>
          <ac:spMkLst>
            <pc:docMk/>
            <pc:sldMk cId="1190766844" sldId="2147478098"/>
            <ac:spMk id="110" creationId="{4E70BA65-D42C-A4AF-2837-989FB0AA4977}"/>
          </ac:spMkLst>
        </pc:spChg>
        <pc:grpChg chg="del">
          <ac:chgData name="Yannick Liekens (Kohera.sql NV)" userId="2f0a153f-4080-4a19-bc9c-af7011cbc0fb" providerId="ADAL" clId="{F3B32E87-38B5-4648-AF9D-8CD009918784}" dt="2023-02-14T12:49:53.801" v="170" actId="478"/>
          <ac:grpSpMkLst>
            <pc:docMk/>
            <pc:sldMk cId="1190766844" sldId="2147478098"/>
            <ac:grpSpMk id="13" creationId="{954E0317-7DF7-A9C5-D22D-BD7463C35C10}"/>
          </ac:grpSpMkLst>
        </pc:grpChg>
        <pc:grpChg chg="del">
          <ac:chgData name="Yannick Liekens (Kohera.sql NV)" userId="2f0a153f-4080-4a19-bc9c-af7011cbc0fb" providerId="ADAL" clId="{F3B32E87-38B5-4648-AF9D-8CD009918784}" dt="2023-02-14T12:49:59.044" v="174" actId="478"/>
          <ac:grpSpMkLst>
            <pc:docMk/>
            <pc:sldMk cId="1190766844" sldId="2147478098"/>
            <ac:grpSpMk id="52" creationId="{DBAB36E5-75EA-1E2F-FA13-5B8B8EDD59DF}"/>
          </ac:grpSpMkLst>
        </pc:grpChg>
        <pc:grpChg chg="del">
          <ac:chgData name="Yannick Liekens (Kohera.sql NV)" userId="2f0a153f-4080-4a19-bc9c-af7011cbc0fb" providerId="ADAL" clId="{F3B32E87-38B5-4648-AF9D-8CD009918784}" dt="2023-02-14T12:49:59.044" v="174" actId="478"/>
          <ac:grpSpMkLst>
            <pc:docMk/>
            <pc:sldMk cId="1190766844" sldId="2147478098"/>
            <ac:grpSpMk id="111" creationId="{57AC5F2F-D66E-31C4-1A8C-44B9997B0D6E}"/>
          </ac:grpSpMkLst>
        </pc:grpChg>
        <pc:grpChg chg="del">
          <ac:chgData name="Yannick Liekens (Kohera.sql NV)" userId="2f0a153f-4080-4a19-bc9c-af7011cbc0fb" providerId="ADAL" clId="{F3B32E87-38B5-4648-AF9D-8CD009918784}" dt="2023-02-14T12:49:59.044" v="174" actId="478"/>
          <ac:grpSpMkLst>
            <pc:docMk/>
            <pc:sldMk cId="1190766844" sldId="2147478098"/>
            <ac:grpSpMk id="140" creationId="{E24A6CAF-AA6C-7D53-2CE9-DC22689859AA}"/>
          </ac:grpSpMkLst>
        </pc:grpChg>
        <pc:picChg chg="add mod">
          <ac:chgData name="Yannick Liekens (Kohera.sql NV)" userId="2f0a153f-4080-4a19-bc9c-af7011cbc0fb" providerId="ADAL" clId="{F3B32E87-38B5-4648-AF9D-8CD009918784}" dt="2023-02-14T13:06:30.892" v="245" actId="1076"/>
          <ac:picMkLst>
            <pc:docMk/>
            <pc:sldMk cId="1190766844" sldId="2147478098"/>
            <ac:picMk id="11" creationId="{F02A4F25-D315-992D-11FC-78216D5C89F0}"/>
          </ac:picMkLst>
        </pc:picChg>
        <pc:picChg chg="del">
          <ac:chgData name="Yannick Liekens (Kohera.sql NV)" userId="2f0a153f-4080-4a19-bc9c-af7011cbc0fb" providerId="ADAL" clId="{F3B32E87-38B5-4648-AF9D-8CD009918784}" dt="2023-02-14T12:49:59.044" v="174" actId="478"/>
          <ac:picMkLst>
            <pc:docMk/>
            <pc:sldMk cId="1190766844" sldId="2147478098"/>
            <ac:picMk id="42" creationId="{5DF9C8E1-545D-23B9-BAB1-F10623C50E88}"/>
          </ac:picMkLst>
        </pc:picChg>
        <pc:picChg chg="del">
          <ac:chgData name="Yannick Liekens (Kohera.sql NV)" userId="2f0a153f-4080-4a19-bc9c-af7011cbc0fb" providerId="ADAL" clId="{F3B32E87-38B5-4648-AF9D-8CD009918784}" dt="2023-02-14T12:49:59.044" v="174" actId="478"/>
          <ac:picMkLst>
            <pc:docMk/>
            <pc:sldMk cId="1190766844" sldId="2147478098"/>
            <ac:picMk id="43" creationId="{67342409-4B86-05C2-6513-2C19B628FEE1}"/>
          </ac:picMkLst>
        </pc:picChg>
        <pc:picChg chg="del">
          <ac:chgData name="Yannick Liekens (Kohera.sql NV)" userId="2f0a153f-4080-4a19-bc9c-af7011cbc0fb" providerId="ADAL" clId="{F3B32E87-38B5-4648-AF9D-8CD009918784}" dt="2023-02-14T12:49:59.044" v="174" actId="478"/>
          <ac:picMkLst>
            <pc:docMk/>
            <pc:sldMk cId="1190766844" sldId="2147478098"/>
            <ac:picMk id="45" creationId="{9E220B45-C639-E042-F1BE-F127ECED7E87}"/>
          </ac:picMkLst>
        </pc:picChg>
        <pc:picChg chg="del">
          <ac:chgData name="Yannick Liekens (Kohera.sql NV)" userId="2f0a153f-4080-4a19-bc9c-af7011cbc0fb" providerId="ADAL" clId="{F3B32E87-38B5-4648-AF9D-8CD009918784}" dt="2023-02-14T12:49:59.044" v="174" actId="478"/>
          <ac:picMkLst>
            <pc:docMk/>
            <pc:sldMk cId="1190766844" sldId="2147478098"/>
            <ac:picMk id="46" creationId="{824E391C-AC6A-5891-0AFE-71BF6A5F0109}"/>
          </ac:picMkLst>
        </pc:picChg>
        <pc:picChg chg="del">
          <ac:chgData name="Yannick Liekens (Kohera.sql NV)" userId="2f0a153f-4080-4a19-bc9c-af7011cbc0fb" providerId="ADAL" clId="{F3B32E87-38B5-4648-AF9D-8CD009918784}" dt="2023-02-14T12:49:59.044" v="174" actId="478"/>
          <ac:picMkLst>
            <pc:docMk/>
            <pc:sldMk cId="1190766844" sldId="2147478098"/>
            <ac:picMk id="60" creationId="{46F343CD-8082-4BBE-67EF-FAF4C47E333D}"/>
          </ac:picMkLst>
        </pc:picChg>
        <pc:picChg chg="del">
          <ac:chgData name="Yannick Liekens (Kohera.sql NV)" userId="2f0a153f-4080-4a19-bc9c-af7011cbc0fb" providerId="ADAL" clId="{F3B32E87-38B5-4648-AF9D-8CD009918784}" dt="2023-02-14T12:49:59.044" v="174" actId="478"/>
          <ac:picMkLst>
            <pc:docMk/>
            <pc:sldMk cId="1190766844" sldId="2147478098"/>
            <ac:picMk id="102" creationId="{7355962E-BB5B-717E-CF32-5B5E1EBA3DEB}"/>
          </ac:picMkLst>
        </pc:picChg>
        <pc:picChg chg="del">
          <ac:chgData name="Yannick Liekens (Kohera.sql NV)" userId="2f0a153f-4080-4a19-bc9c-af7011cbc0fb" providerId="ADAL" clId="{F3B32E87-38B5-4648-AF9D-8CD009918784}" dt="2023-02-14T12:49:59.044" v="174" actId="478"/>
          <ac:picMkLst>
            <pc:docMk/>
            <pc:sldMk cId="1190766844" sldId="2147478098"/>
            <ac:picMk id="103" creationId="{43EE718A-45BF-21CC-6AA8-277F7AE85A8F}"/>
          </ac:picMkLst>
        </pc:picChg>
        <pc:picChg chg="del">
          <ac:chgData name="Yannick Liekens (Kohera.sql NV)" userId="2f0a153f-4080-4a19-bc9c-af7011cbc0fb" providerId="ADAL" clId="{F3B32E87-38B5-4648-AF9D-8CD009918784}" dt="2023-02-14T12:49:59.044" v="174" actId="478"/>
          <ac:picMkLst>
            <pc:docMk/>
            <pc:sldMk cId="1190766844" sldId="2147478098"/>
            <ac:picMk id="143" creationId="{F27D053D-861B-6FD3-0B7B-2EBEE22C3DED}"/>
          </ac:picMkLst>
        </pc:picChg>
        <pc:picChg chg="del">
          <ac:chgData name="Yannick Liekens (Kohera.sql NV)" userId="2f0a153f-4080-4a19-bc9c-af7011cbc0fb" providerId="ADAL" clId="{F3B32E87-38B5-4648-AF9D-8CD009918784}" dt="2023-02-14T12:49:59.044" v="174" actId="478"/>
          <ac:picMkLst>
            <pc:docMk/>
            <pc:sldMk cId="1190766844" sldId="2147478098"/>
            <ac:picMk id="144" creationId="{5E80CE45-777A-F185-05DB-B62FCA5F7172}"/>
          </ac:picMkLst>
        </pc:picChg>
        <pc:cxnChg chg="del">
          <ac:chgData name="Yannick Liekens (Kohera.sql NV)" userId="2f0a153f-4080-4a19-bc9c-af7011cbc0fb" providerId="ADAL" clId="{F3B32E87-38B5-4648-AF9D-8CD009918784}" dt="2023-02-14T12:49:59.044" v="174" actId="478"/>
          <ac:cxnSpMkLst>
            <pc:docMk/>
            <pc:sldMk cId="1190766844" sldId="2147478098"/>
            <ac:cxnSpMk id="41" creationId="{B85822E1-34DA-52FB-5DFC-E145D358C7A7}"/>
          </ac:cxnSpMkLst>
        </pc:cxnChg>
        <pc:cxnChg chg="del">
          <ac:chgData name="Yannick Liekens (Kohera.sql NV)" userId="2f0a153f-4080-4a19-bc9c-af7011cbc0fb" providerId="ADAL" clId="{F3B32E87-38B5-4648-AF9D-8CD009918784}" dt="2023-02-14T12:49:59.044" v="174" actId="478"/>
          <ac:cxnSpMkLst>
            <pc:docMk/>
            <pc:sldMk cId="1190766844" sldId="2147478098"/>
            <ac:cxnSpMk id="44" creationId="{11833D86-47C2-91C9-D0DE-3E05E9808A5E}"/>
          </ac:cxnSpMkLst>
        </pc:cxnChg>
        <pc:cxnChg chg="del">
          <ac:chgData name="Yannick Liekens (Kohera.sql NV)" userId="2f0a153f-4080-4a19-bc9c-af7011cbc0fb" providerId="ADAL" clId="{F3B32E87-38B5-4648-AF9D-8CD009918784}" dt="2023-02-14T12:49:59.044" v="174" actId="478"/>
          <ac:cxnSpMkLst>
            <pc:docMk/>
            <pc:sldMk cId="1190766844" sldId="2147478098"/>
            <ac:cxnSpMk id="47" creationId="{D7356E80-A707-EEDA-6F65-7E723802B6B8}"/>
          </ac:cxnSpMkLst>
        </pc:cxnChg>
        <pc:cxnChg chg="del">
          <ac:chgData name="Yannick Liekens (Kohera.sql NV)" userId="2f0a153f-4080-4a19-bc9c-af7011cbc0fb" providerId="ADAL" clId="{F3B32E87-38B5-4648-AF9D-8CD009918784}" dt="2023-02-14T12:50:02.018" v="175" actId="478"/>
          <ac:cxnSpMkLst>
            <pc:docMk/>
            <pc:sldMk cId="1190766844" sldId="2147478098"/>
            <ac:cxnSpMk id="57" creationId="{E1DFBF8F-9812-685F-831A-99CE50139858}"/>
          </ac:cxnSpMkLst>
        </pc:cxnChg>
        <pc:cxnChg chg="del">
          <ac:chgData name="Yannick Liekens (Kohera.sql NV)" userId="2f0a153f-4080-4a19-bc9c-af7011cbc0fb" providerId="ADAL" clId="{F3B32E87-38B5-4648-AF9D-8CD009918784}" dt="2023-02-14T12:50:02.018" v="175" actId="478"/>
          <ac:cxnSpMkLst>
            <pc:docMk/>
            <pc:sldMk cId="1190766844" sldId="2147478098"/>
            <ac:cxnSpMk id="58" creationId="{F92BF703-BAC0-B63F-C3F5-81FCB18B6682}"/>
          </ac:cxnSpMkLst>
        </pc:cxnChg>
        <pc:cxnChg chg="del">
          <ac:chgData name="Yannick Liekens (Kohera.sql NV)" userId="2f0a153f-4080-4a19-bc9c-af7011cbc0fb" providerId="ADAL" clId="{F3B32E87-38B5-4648-AF9D-8CD009918784}" dt="2023-02-14T12:50:02.018" v="175" actId="478"/>
          <ac:cxnSpMkLst>
            <pc:docMk/>
            <pc:sldMk cId="1190766844" sldId="2147478098"/>
            <ac:cxnSpMk id="105" creationId="{5CBEC351-C1F5-A5D6-C5F7-B7FAF065D6E8}"/>
          </ac:cxnSpMkLst>
        </pc:cxnChg>
        <pc:cxnChg chg="del">
          <ac:chgData name="Yannick Liekens (Kohera.sql NV)" userId="2f0a153f-4080-4a19-bc9c-af7011cbc0fb" providerId="ADAL" clId="{F3B32E87-38B5-4648-AF9D-8CD009918784}" dt="2023-02-14T12:50:02.018" v="175" actId="478"/>
          <ac:cxnSpMkLst>
            <pc:docMk/>
            <pc:sldMk cId="1190766844" sldId="2147478098"/>
            <ac:cxnSpMk id="106" creationId="{322BB9CA-C51F-9DC4-3895-BED1F18F73C3}"/>
          </ac:cxnSpMkLst>
        </pc:cxnChg>
        <pc:cxnChg chg="del">
          <ac:chgData name="Yannick Liekens (Kohera.sql NV)" userId="2f0a153f-4080-4a19-bc9c-af7011cbc0fb" providerId="ADAL" clId="{F3B32E87-38B5-4648-AF9D-8CD009918784}" dt="2023-02-14T12:49:53.343" v="169" actId="478"/>
          <ac:cxnSpMkLst>
            <pc:docMk/>
            <pc:sldMk cId="1190766844" sldId="2147478098"/>
            <ac:cxnSpMk id="107" creationId="{D3155F72-3195-6436-FFCA-714288433191}"/>
          </ac:cxnSpMkLst>
        </pc:cxnChg>
        <pc:cxnChg chg="del">
          <ac:chgData name="Yannick Liekens (Kohera.sql NV)" userId="2f0a153f-4080-4a19-bc9c-af7011cbc0fb" providerId="ADAL" clId="{F3B32E87-38B5-4648-AF9D-8CD009918784}" dt="2023-02-14T12:50:02.018" v="175" actId="478"/>
          <ac:cxnSpMkLst>
            <pc:docMk/>
            <pc:sldMk cId="1190766844" sldId="2147478098"/>
            <ac:cxnSpMk id="108" creationId="{E876D5CD-236B-D03D-9133-C12D9606977A}"/>
          </ac:cxnSpMkLst>
        </pc:cxnChg>
        <pc:cxnChg chg="del">
          <ac:chgData name="Yannick Liekens (Kohera.sql NV)" userId="2f0a153f-4080-4a19-bc9c-af7011cbc0fb" providerId="ADAL" clId="{F3B32E87-38B5-4648-AF9D-8CD009918784}" dt="2023-02-14T12:49:54.958" v="171" actId="478"/>
          <ac:cxnSpMkLst>
            <pc:docMk/>
            <pc:sldMk cId="1190766844" sldId="2147478098"/>
            <ac:cxnSpMk id="109" creationId="{A00B06DD-47D6-A518-2F58-B5243C677760}"/>
          </ac:cxnSpMkLst>
        </pc:cxnChg>
      </pc:sldChg>
      <pc:sldChg chg="addSp delSp modSp add mod ord">
        <pc:chgData name="Yannick Liekens (Kohera.sql NV)" userId="2f0a153f-4080-4a19-bc9c-af7011cbc0fb" providerId="ADAL" clId="{F3B32E87-38B5-4648-AF9D-8CD009918784}" dt="2023-02-14T13:12:17.162" v="412" actId="20577"/>
        <pc:sldMkLst>
          <pc:docMk/>
          <pc:sldMk cId="3476702010" sldId="2147478099"/>
        </pc:sldMkLst>
        <pc:spChg chg="add mod">
          <ac:chgData name="Yannick Liekens (Kohera.sql NV)" userId="2f0a153f-4080-4a19-bc9c-af7011cbc0fb" providerId="ADAL" clId="{F3B32E87-38B5-4648-AF9D-8CD009918784}" dt="2023-02-14T13:12:17.162" v="412" actId="20577"/>
          <ac:spMkLst>
            <pc:docMk/>
            <pc:sldMk cId="3476702010" sldId="2147478099"/>
            <ac:spMk id="2" creationId="{2DC9C616-0339-9677-F100-55D494346480}"/>
          </ac:spMkLst>
        </pc:spChg>
        <pc:spChg chg="mod">
          <ac:chgData name="Yannick Liekens (Kohera.sql NV)" userId="2f0a153f-4080-4a19-bc9c-af7011cbc0fb" providerId="ADAL" clId="{F3B32E87-38B5-4648-AF9D-8CD009918784}" dt="2023-02-14T13:11:28.318" v="286" actId="20577"/>
          <ac:spMkLst>
            <pc:docMk/>
            <pc:sldMk cId="3476702010" sldId="2147478099"/>
            <ac:spMk id="8" creationId="{105289A1-FB41-3AE4-50ED-7B96E0948EEE}"/>
          </ac:spMkLst>
        </pc:spChg>
        <pc:spChg chg="del mod">
          <ac:chgData name="Yannick Liekens (Kohera.sql NV)" userId="2f0a153f-4080-4a19-bc9c-af7011cbc0fb" providerId="ADAL" clId="{F3B32E87-38B5-4648-AF9D-8CD009918784}" dt="2023-02-14T13:11:34.667" v="288" actId="478"/>
          <ac:spMkLst>
            <pc:docMk/>
            <pc:sldMk cId="3476702010" sldId="2147478099"/>
            <ac:spMk id="26" creationId="{FB204653-3592-1C87-B0E7-2859D90784CF}"/>
          </ac:spMkLst>
        </pc:spChg>
      </pc:sldChg>
      <pc:sldChg chg="addSp delSp modSp add mod modNotesTx">
        <pc:chgData name="Yannick Liekens (Kohera.sql NV)" userId="2f0a153f-4080-4a19-bc9c-af7011cbc0fb" providerId="ADAL" clId="{F3B32E87-38B5-4648-AF9D-8CD009918784}" dt="2023-02-14T13:15:15.409" v="605"/>
        <pc:sldMkLst>
          <pc:docMk/>
          <pc:sldMk cId="4108884041" sldId="2147478100"/>
        </pc:sldMkLst>
        <pc:spChg chg="del mod">
          <ac:chgData name="Yannick Liekens (Kohera.sql NV)" userId="2f0a153f-4080-4a19-bc9c-af7011cbc0fb" providerId="ADAL" clId="{F3B32E87-38B5-4648-AF9D-8CD009918784}" dt="2023-02-14T13:15:15.409" v="605"/>
          <ac:spMkLst>
            <pc:docMk/>
            <pc:sldMk cId="4108884041" sldId="2147478100"/>
            <ac:spMk id="2" creationId="{2DC9C616-0339-9677-F100-55D494346480}"/>
          </ac:spMkLst>
        </pc:spChg>
        <pc:spChg chg="mod">
          <ac:chgData name="Yannick Liekens (Kohera.sql NV)" userId="2f0a153f-4080-4a19-bc9c-af7011cbc0fb" providerId="ADAL" clId="{F3B32E87-38B5-4648-AF9D-8CD009918784}" dt="2023-02-14T13:13:38.183" v="439" actId="20577"/>
          <ac:spMkLst>
            <pc:docMk/>
            <pc:sldMk cId="4108884041" sldId="2147478100"/>
            <ac:spMk id="8" creationId="{105289A1-FB41-3AE4-50ED-7B96E0948EEE}"/>
          </ac:spMkLst>
        </pc:spChg>
        <pc:picChg chg="add mod">
          <ac:chgData name="Yannick Liekens (Kohera.sql NV)" userId="2f0a153f-4080-4a19-bc9c-af7011cbc0fb" providerId="ADAL" clId="{F3B32E87-38B5-4648-AF9D-8CD009918784}" dt="2023-02-14T13:14:36.618" v="443" actId="14100"/>
          <ac:picMkLst>
            <pc:docMk/>
            <pc:sldMk cId="4108884041" sldId="2147478100"/>
            <ac:picMk id="4" creationId="{3710E0A9-8739-CD4B-4ADB-1B9A29DE99B9}"/>
          </ac:picMkLst>
        </pc:picChg>
      </pc:sldChg>
      <pc:sldChg chg="modSp add mod">
        <pc:chgData name="Yannick Liekens (Kohera.sql NV)" userId="2f0a153f-4080-4a19-bc9c-af7011cbc0fb" providerId="ADAL" clId="{F3B32E87-38B5-4648-AF9D-8CD009918784}" dt="2023-02-14T13:15:33.184" v="656" actId="20577"/>
        <pc:sldMkLst>
          <pc:docMk/>
          <pc:sldMk cId="3452328424" sldId="2147478101"/>
        </pc:sldMkLst>
        <pc:spChg chg="mod">
          <ac:chgData name="Yannick Liekens (Kohera.sql NV)" userId="2f0a153f-4080-4a19-bc9c-af7011cbc0fb" providerId="ADAL" clId="{F3B32E87-38B5-4648-AF9D-8CD009918784}" dt="2023-02-14T13:15:33.184" v="656" actId="20577"/>
          <ac:spMkLst>
            <pc:docMk/>
            <pc:sldMk cId="3452328424" sldId="2147478101"/>
            <ac:spMk id="2" creationId="{2DC9C616-0339-9677-F100-55D494346480}"/>
          </ac:spMkLst>
        </pc:spChg>
        <pc:spChg chg="mod">
          <ac:chgData name="Yannick Liekens (Kohera.sql NV)" userId="2f0a153f-4080-4a19-bc9c-af7011cbc0fb" providerId="ADAL" clId="{F3B32E87-38B5-4648-AF9D-8CD009918784}" dt="2023-02-14T13:15:21.879" v="610" actId="20577"/>
          <ac:spMkLst>
            <pc:docMk/>
            <pc:sldMk cId="3452328424" sldId="2147478101"/>
            <ac:spMk id="8" creationId="{105289A1-FB41-3AE4-50ED-7B96E0948EEE}"/>
          </ac:spMkLst>
        </pc:spChg>
      </pc:sldChg>
      <pc:sldChg chg="addSp delSp modSp add mod modNotesTx">
        <pc:chgData name="Yannick Liekens (Kohera.sql NV)" userId="2f0a153f-4080-4a19-bc9c-af7011cbc0fb" providerId="ADAL" clId="{F3B32E87-38B5-4648-AF9D-8CD009918784}" dt="2023-02-14T13:19:26.365" v="668" actId="20577"/>
        <pc:sldMkLst>
          <pc:docMk/>
          <pc:sldMk cId="1201167910" sldId="2147478102"/>
        </pc:sldMkLst>
        <pc:spChg chg="del mod">
          <ac:chgData name="Yannick Liekens (Kohera.sql NV)" userId="2f0a153f-4080-4a19-bc9c-af7011cbc0fb" providerId="ADAL" clId="{F3B32E87-38B5-4648-AF9D-8CD009918784}" dt="2023-02-14T13:19:11.591" v="664" actId="478"/>
          <ac:spMkLst>
            <pc:docMk/>
            <pc:sldMk cId="1201167910" sldId="2147478102"/>
            <ac:spMk id="2" creationId="{2DC9C616-0339-9677-F100-55D494346480}"/>
          </ac:spMkLst>
        </pc:spChg>
        <pc:spChg chg="mod">
          <ac:chgData name="Yannick Liekens (Kohera.sql NV)" userId="2f0a153f-4080-4a19-bc9c-af7011cbc0fb" providerId="ADAL" clId="{F3B32E87-38B5-4648-AF9D-8CD009918784}" dt="2023-02-14T13:15:45.698" v="661" actId="20577"/>
          <ac:spMkLst>
            <pc:docMk/>
            <pc:sldMk cId="1201167910" sldId="2147478102"/>
            <ac:spMk id="8" creationId="{105289A1-FB41-3AE4-50ED-7B96E0948EEE}"/>
          </ac:spMkLst>
        </pc:spChg>
        <pc:picChg chg="add mod">
          <ac:chgData name="Yannick Liekens (Kohera.sql NV)" userId="2f0a153f-4080-4a19-bc9c-af7011cbc0fb" providerId="ADAL" clId="{F3B32E87-38B5-4648-AF9D-8CD009918784}" dt="2023-02-14T13:19:20.848" v="667" actId="1076"/>
          <ac:picMkLst>
            <pc:docMk/>
            <pc:sldMk cId="1201167910" sldId="2147478102"/>
            <ac:picMk id="4" creationId="{EA58914F-CC24-70B7-9701-9EE6910FF7DB}"/>
          </ac:picMkLst>
        </pc:picChg>
      </pc:sldChg>
    </pc:docChg>
  </pc:docChgLst>
  <pc:docChgLst>
    <pc:chgData name="Yannick Liekens (Kohera.sql NV)" userId="2f0a153f-4080-4a19-bc9c-af7011cbc0fb" providerId="ADAL" clId="{5F441B33-52D3-4EE6-A927-74239DE01547}"/>
    <pc:docChg chg="custSel addSld delSld modSld sldOrd modSection">
      <pc:chgData name="Yannick Liekens (Kohera.sql NV)" userId="2f0a153f-4080-4a19-bc9c-af7011cbc0fb" providerId="ADAL" clId="{5F441B33-52D3-4EE6-A927-74239DE01547}" dt="2023-03-21T13:44:56.130" v="1176" actId="20577"/>
      <pc:docMkLst>
        <pc:docMk/>
      </pc:docMkLst>
      <pc:sldChg chg="addSp modSp add mod modTransition modNotesTx">
        <pc:chgData name="Yannick Liekens (Kohera.sql NV)" userId="2f0a153f-4080-4a19-bc9c-af7011cbc0fb" providerId="ADAL" clId="{5F441B33-52D3-4EE6-A927-74239DE01547}" dt="2023-03-20T08:05:33.997" v="720" actId="20577"/>
        <pc:sldMkLst>
          <pc:docMk/>
          <pc:sldMk cId="2565776388" sldId="1229"/>
        </pc:sldMkLst>
        <pc:spChg chg="add mod">
          <ac:chgData name="Yannick Liekens (Kohera.sql NV)" userId="2f0a153f-4080-4a19-bc9c-af7011cbc0fb" providerId="ADAL" clId="{5F441B33-52D3-4EE6-A927-74239DE01547}" dt="2023-03-20T08:01:14.203" v="366" actId="108"/>
          <ac:spMkLst>
            <pc:docMk/>
            <pc:sldMk cId="2565776388" sldId="1229"/>
            <ac:spMk id="4" creationId="{3CF50B7B-0BDC-5D6E-6B62-21C614A9BFB5}"/>
          </ac:spMkLst>
        </pc:spChg>
      </pc:sldChg>
      <pc:sldChg chg="add del">
        <pc:chgData name="Yannick Liekens (Kohera.sql NV)" userId="2f0a153f-4080-4a19-bc9c-af7011cbc0fb" providerId="ADAL" clId="{5F441B33-52D3-4EE6-A927-74239DE01547}" dt="2023-03-20T13:51:06.618" v="1140" actId="2696"/>
        <pc:sldMkLst>
          <pc:docMk/>
          <pc:sldMk cId="532056964" sldId="1841"/>
        </pc:sldMkLst>
      </pc:sldChg>
      <pc:sldChg chg="del">
        <pc:chgData name="Yannick Liekens (Kohera.sql NV)" userId="2f0a153f-4080-4a19-bc9c-af7011cbc0fb" providerId="ADAL" clId="{5F441B33-52D3-4EE6-A927-74239DE01547}" dt="2023-03-20T13:48:32.580" v="1138" actId="2696"/>
        <pc:sldMkLst>
          <pc:docMk/>
          <pc:sldMk cId="2928581037" sldId="1841"/>
        </pc:sldMkLst>
      </pc:sldChg>
      <pc:sldChg chg="add">
        <pc:chgData name="Yannick Liekens (Kohera.sql NV)" userId="2f0a153f-4080-4a19-bc9c-af7011cbc0fb" providerId="ADAL" clId="{5F441B33-52D3-4EE6-A927-74239DE01547}" dt="2023-03-20T13:51:08.474" v="1141"/>
        <pc:sldMkLst>
          <pc:docMk/>
          <pc:sldMk cId="3819346261" sldId="1841"/>
        </pc:sldMkLst>
      </pc:sldChg>
      <pc:sldChg chg="add">
        <pc:chgData name="Yannick Liekens (Kohera.sql NV)" userId="2f0a153f-4080-4a19-bc9c-af7011cbc0fb" providerId="ADAL" clId="{5F441B33-52D3-4EE6-A927-74239DE01547}" dt="2023-03-09T12:20:25.430" v="8"/>
        <pc:sldMkLst>
          <pc:docMk/>
          <pc:sldMk cId="3323590872" sldId="2000"/>
        </pc:sldMkLst>
      </pc:sldChg>
      <pc:sldChg chg="add">
        <pc:chgData name="Yannick Liekens (Kohera.sql NV)" userId="2f0a153f-4080-4a19-bc9c-af7011cbc0fb" providerId="ADAL" clId="{5F441B33-52D3-4EE6-A927-74239DE01547}" dt="2023-03-09T12:20:37.512" v="9"/>
        <pc:sldMkLst>
          <pc:docMk/>
          <pc:sldMk cId="1309848157" sldId="2001"/>
        </pc:sldMkLst>
      </pc:sldChg>
      <pc:sldChg chg="add modTransition">
        <pc:chgData name="Yannick Liekens (Kohera.sql NV)" userId="2f0a153f-4080-4a19-bc9c-af7011cbc0fb" providerId="ADAL" clId="{5F441B33-52D3-4EE6-A927-74239DE01547}" dt="2023-03-09T12:25:16.640" v="96"/>
        <pc:sldMkLst>
          <pc:docMk/>
          <pc:sldMk cId="1329722864" sldId="4709"/>
        </pc:sldMkLst>
      </pc:sldChg>
      <pc:sldChg chg="add modNotesTx">
        <pc:chgData name="Yannick Liekens (Kohera.sql NV)" userId="2f0a153f-4080-4a19-bc9c-af7011cbc0fb" providerId="ADAL" clId="{5F441B33-52D3-4EE6-A927-74239DE01547}" dt="2023-03-20T08:03:09.256" v="689" actId="20577"/>
        <pc:sldMkLst>
          <pc:docMk/>
          <pc:sldMk cId="4102726075" sldId="4712"/>
        </pc:sldMkLst>
      </pc:sldChg>
      <pc:sldChg chg="modSp add mod modTransition">
        <pc:chgData name="Yannick Liekens (Kohera.sql NV)" userId="2f0a153f-4080-4a19-bc9c-af7011cbc0fb" providerId="ADAL" clId="{5F441B33-52D3-4EE6-A927-74239DE01547}" dt="2023-03-09T12:27:42.011" v="110" actId="20577"/>
        <pc:sldMkLst>
          <pc:docMk/>
          <pc:sldMk cId="1532774687" sldId="4718"/>
        </pc:sldMkLst>
        <pc:spChg chg="mod">
          <ac:chgData name="Yannick Liekens (Kohera.sql NV)" userId="2f0a153f-4080-4a19-bc9c-af7011cbc0fb" providerId="ADAL" clId="{5F441B33-52D3-4EE6-A927-74239DE01547}" dt="2023-03-09T12:27:42.011" v="110" actId="20577"/>
          <ac:spMkLst>
            <pc:docMk/>
            <pc:sldMk cId="1532774687" sldId="4718"/>
            <ac:spMk id="7" creationId="{7F09DD76-46A3-4571-978E-ABC709082267}"/>
          </ac:spMkLst>
        </pc:spChg>
      </pc:sldChg>
      <pc:sldChg chg="modSp add mod modTransition">
        <pc:chgData name="Yannick Liekens (Kohera.sql NV)" userId="2f0a153f-4080-4a19-bc9c-af7011cbc0fb" providerId="ADAL" clId="{5F441B33-52D3-4EE6-A927-74239DE01547}" dt="2023-03-09T12:28:17.748" v="124" actId="20577"/>
        <pc:sldMkLst>
          <pc:docMk/>
          <pc:sldMk cId="834788893" sldId="4721"/>
        </pc:sldMkLst>
        <pc:spChg chg="mod">
          <ac:chgData name="Yannick Liekens (Kohera.sql NV)" userId="2f0a153f-4080-4a19-bc9c-af7011cbc0fb" providerId="ADAL" clId="{5F441B33-52D3-4EE6-A927-74239DE01547}" dt="2023-03-09T12:28:17.748" v="124" actId="20577"/>
          <ac:spMkLst>
            <pc:docMk/>
            <pc:sldMk cId="834788893" sldId="4721"/>
            <ac:spMk id="7" creationId="{7F09DD76-46A3-4571-978E-ABC709082267}"/>
          </ac:spMkLst>
        </pc:spChg>
      </pc:sldChg>
      <pc:sldChg chg="add modTransition modNotesTx">
        <pc:chgData name="Yannick Liekens (Kohera.sql NV)" userId="2f0a153f-4080-4a19-bc9c-af7011cbc0fb" providerId="ADAL" clId="{5F441B33-52D3-4EE6-A927-74239DE01547}" dt="2023-03-20T08:13:54.006" v="942" actId="20577"/>
        <pc:sldMkLst>
          <pc:docMk/>
          <pc:sldMk cId="1030815521" sldId="4722"/>
        </pc:sldMkLst>
      </pc:sldChg>
      <pc:sldChg chg="modNotesTx">
        <pc:chgData name="Yannick Liekens (Kohera.sql NV)" userId="2f0a153f-4080-4a19-bc9c-af7011cbc0fb" providerId="ADAL" clId="{5F441B33-52D3-4EE6-A927-74239DE01547}" dt="2023-03-20T08:29:04.521" v="1110" actId="20577"/>
        <pc:sldMkLst>
          <pc:docMk/>
          <pc:sldMk cId="3576657116" sldId="8231"/>
        </pc:sldMkLst>
      </pc:sldChg>
      <pc:sldChg chg="add ord modTransition">
        <pc:chgData name="Yannick Liekens (Kohera.sql NV)" userId="2f0a153f-4080-4a19-bc9c-af7011cbc0fb" providerId="ADAL" clId="{5F441B33-52D3-4EE6-A927-74239DE01547}" dt="2023-03-09T12:22:59.080" v="56"/>
        <pc:sldMkLst>
          <pc:docMk/>
          <pc:sldMk cId="3037055834" sldId="8467"/>
        </pc:sldMkLst>
      </pc:sldChg>
      <pc:sldChg chg="add">
        <pc:chgData name="Yannick Liekens (Kohera.sql NV)" userId="2f0a153f-4080-4a19-bc9c-af7011cbc0fb" providerId="ADAL" clId="{5F441B33-52D3-4EE6-A927-74239DE01547}" dt="2023-03-20T09:53:44.552" v="1123"/>
        <pc:sldMkLst>
          <pc:docMk/>
          <pc:sldMk cId="1360217654" sldId="8481"/>
        </pc:sldMkLst>
      </pc:sldChg>
      <pc:sldChg chg="add del">
        <pc:chgData name="Yannick Liekens (Kohera.sql NV)" userId="2f0a153f-4080-4a19-bc9c-af7011cbc0fb" providerId="ADAL" clId="{5F441B33-52D3-4EE6-A927-74239DE01547}" dt="2023-03-20T09:53:42.609" v="1122" actId="2696"/>
        <pc:sldMkLst>
          <pc:docMk/>
          <pc:sldMk cId="2991283305" sldId="8481"/>
        </pc:sldMkLst>
      </pc:sldChg>
      <pc:sldChg chg="del">
        <pc:chgData name="Yannick Liekens (Kohera.sql NV)" userId="2f0a153f-4080-4a19-bc9c-af7011cbc0fb" providerId="ADAL" clId="{5F441B33-52D3-4EE6-A927-74239DE01547}" dt="2023-03-19T12:04:40.960" v="129" actId="47"/>
        <pc:sldMkLst>
          <pc:docMk/>
          <pc:sldMk cId="3237824693" sldId="2134805236"/>
        </pc:sldMkLst>
      </pc:sldChg>
      <pc:sldChg chg="delSp mod">
        <pc:chgData name="Yannick Liekens (Kohera.sql NV)" userId="2f0a153f-4080-4a19-bc9c-af7011cbc0fb" providerId="ADAL" clId="{5F441B33-52D3-4EE6-A927-74239DE01547}" dt="2023-03-20T15:23:06.140" v="1152" actId="478"/>
        <pc:sldMkLst>
          <pc:docMk/>
          <pc:sldMk cId="1241986998" sldId="2147469723"/>
        </pc:sldMkLst>
        <pc:spChg chg="del">
          <ac:chgData name="Yannick Liekens (Kohera.sql NV)" userId="2f0a153f-4080-4a19-bc9c-af7011cbc0fb" providerId="ADAL" clId="{5F441B33-52D3-4EE6-A927-74239DE01547}" dt="2023-03-20T15:23:06.140" v="1152" actId="478"/>
          <ac:spMkLst>
            <pc:docMk/>
            <pc:sldMk cId="1241986998" sldId="2147469723"/>
            <ac:spMk id="2" creationId="{67382FC7-61B5-F870-6E30-4DBA13563F39}"/>
          </ac:spMkLst>
        </pc:spChg>
      </pc:sldChg>
      <pc:sldChg chg="del">
        <pc:chgData name="Yannick Liekens (Kohera.sql NV)" userId="2f0a153f-4080-4a19-bc9c-af7011cbc0fb" providerId="ADAL" clId="{5F441B33-52D3-4EE6-A927-74239DE01547}" dt="2023-03-20T08:58:01.738" v="1111" actId="47"/>
        <pc:sldMkLst>
          <pc:docMk/>
          <pc:sldMk cId="1298796840" sldId="2147477298"/>
        </pc:sldMkLst>
      </pc:sldChg>
      <pc:sldChg chg="del">
        <pc:chgData name="Yannick Liekens (Kohera.sql NV)" userId="2f0a153f-4080-4a19-bc9c-af7011cbc0fb" providerId="ADAL" clId="{5F441B33-52D3-4EE6-A927-74239DE01547}" dt="2023-03-09T12:24:18.456" v="90" actId="2696"/>
        <pc:sldMkLst>
          <pc:docMk/>
          <pc:sldMk cId="468407202" sldId="2147477299"/>
        </pc:sldMkLst>
      </pc:sldChg>
      <pc:sldChg chg="add del">
        <pc:chgData name="Yannick Liekens (Kohera.sql NV)" userId="2f0a153f-4080-4a19-bc9c-af7011cbc0fb" providerId="ADAL" clId="{5F441B33-52D3-4EE6-A927-74239DE01547}" dt="2023-03-09T12:24:37.888" v="92" actId="47"/>
        <pc:sldMkLst>
          <pc:docMk/>
          <pc:sldMk cId="3224374561" sldId="2147477299"/>
        </pc:sldMkLst>
      </pc:sldChg>
      <pc:sldChg chg="del">
        <pc:chgData name="Yannick Liekens (Kohera.sql NV)" userId="2f0a153f-4080-4a19-bc9c-af7011cbc0fb" providerId="ADAL" clId="{5F441B33-52D3-4EE6-A927-74239DE01547}" dt="2023-03-20T09:01:05.995" v="1112" actId="47"/>
        <pc:sldMkLst>
          <pc:docMk/>
          <pc:sldMk cId="2215068151" sldId="2147477309"/>
        </pc:sldMkLst>
      </pc:sldChg>
      <pc:sldChg chg="del">
        <pc:chgData name="Yannick Liekens (Kohera.sql NV)" userId="2f0a153f-4080-4a19-bc9c-af7011cbc0fb" providerId="ADAL" clId="{5F441B33-52D3-4EE6-A927-74239DE01547}" dt="2023-03-19T10:15:57.439" v="125" actId="2696"/>
        <pc:sldMkLst>
          <pc:docMk/>
          <pc:sldMk cId="1640105988" sldId="2147477310"/>
        </pc:sldMkLst>
      </pc:sldChg>
      <pc:sldChg chg="add">
        <pc:chgData name="Yannick Liekens (Kohera.sql NV)" userId="2f0a153f-4080-4a19-bc9c-af7011cbc0fb" providerId="ADAL" clId="{5F441B33-52D3-4EE6-A927-74239DE01547}" dt="2023-03-19T10:16:03.569" v="126"/>
        <pc:sldMkLst>
          <pc:docMk/>
          <pc:sldMk cId="2720971128" sldId="2147477310"/>
        </pc:sldMkLst>
      </pc:sldChg>
      <pc:sldChg chg="del">
        <pc:chgData name="Yannick Liekens (Kohera.sql NV)" userId="2f0a153f-4080-4a19-bc9c-af7011cbc0fb" providerId="ADAL" clId="{5F441B33-52D3-4EE6-A927-74239DE01547}" dt="2023-03-20T09:02:39.567" v="1113" actId="47"/>
        <pc:sldMkLst>
          <pc:docMk/>
          <pc:sldMk cId="816940996" sldId="2147477312"/>
        </pc:sldMkLst>
      </pc:sldChg>
      <pc:sldChg chg="add">
        <pc:chgData name="Yannick Liekens (Kohera.sql NV)" userId="2f0a153f-4080-4a19-bc9c-af7011cbc0fb" providerId="ADAL" clId="{5F441B33-52D3-4EE6-A927-74239DE01547}" dt="2023-03-19T10:16:16.372" v="128"/>
        <pc:sldMkLst>
          <pc:docMk/>
          <pc:sldMk cId="524862545" sldId="2147477313"/>
        </pc:sldMkLst>
      </pc:sldChg>
      <pc:sldChg chg="del">
        <pc:chgData name="Yannick Liekens (Kohera.sql NV)" userId="2f0a153f-4080-4a19-bc9c-af7011cbc0fb" providerId="ADAL" clId="{5F441B33-52D3-4EE6-A927-74239DE01547}" dt="2023-03-19T10:16:14.178" v="127" actId="2696"/>
        <pc:sldMkLst>
          <pc:docMk/>
          <pc:sldMk cId="4183913085" sldId="2147477313"/>
        </pc:sldMkLst>
      </pc:sldChg>
      <pc:sldChg chg="modNotesTx">
        <pc:chgData name="Yannick Liekens (Kohera.sql NV)" userId="2f0a153f-4080-4a19-bc9c-af7011cbc0fb" providerId="ADAL" clId="{5F441B33-52D3-4EE6-A927-74239DE01547}" dt="2023-03-21T13:44:39.751" v="1175" actId="20577"/>
        <pc:sldMkLst>
          <pc:docMk/>
          <pc:sldMk cId="3499245055" sldId="2147478096"/>
        </pc:sldMkLst>
      </pc:sldChg>
      <pc:sldChg chg="addSp modSp mod modNotesTx">
        <pc:chgData name="Yannick Liekens (Kohera.sql NV)" userId="2f0a153f-4080-4a19-bc9c-af7011cbc0fb" providerId="ADAL" clId="{5F441B33-52D3-4EE6-A927-74239DE01547}" dt="2023-03-21T13:44:56.130" v="1176" actId="20577"/>
        <pc:sldMkLst>
          <pc:docMk/>
          <pc:sldMk cId="3476702010" sldId="2147478099"/>
        </pc:sldMkLst>
        <pc:picChg chg="add mod">
          <ac:chgData name="Yannick Liekens (Kohera.sql NV)" userId="2f0a153f-4080-4a19-bc9c-af7011cbc0fb" providerId="ADAL" clId="{5F441B33-52D3-4EE6-A927-74239DE01547}" dt="2023-03-09T12:18:50.399" v="2" actId="1076"/>
          <ac:picMkLst>
            <pc:docMk/>
            <pc:sldMk cId="3476702010" sldId="2147478099"/>
            <ac:picMk id="4" creationId="{DC635342-F5E5-C4C1-DC8E-5079C0DCE52A}"/>
          </ac:picMkLst>
        </pc:picChg>
      </pc:sldChg>
      <pc:sldChg chg="addSp delSp modSp mod modClrScheme chgLayout">
        <pc:chgData name="Yannick Liekens (Kohera.sql NV)" userId="2f0a153f-4080-4a19-bc9c-af7011cbc0fb" providerId="ADAL" clId="{5F441B33-52D3-4EE6-A927-74239DE01547}" dt="2023-03-20T15:19:28.466" v="1151" actId="26606"/>
        <pc:sldMkLst>
          <pc:docMk/>
          <pc:sldMk cId="4108884041" sldId="2147478100"/>
        </pc:sldMkLst>
        <pc:spChg chg="add del mod">
          <ac:chgData name="Yannick Liekens (Kohera.sql NV)" userId="2f0a153f-4080-4a19-bc9c-af7011cbc0fb" providerId="ADAL" clId="{5F441B33-52D3-4EE6-A927-74239DE01547}" dt="2023-03-20T15:19:18.174" v="1146" actId="478"/>
          <ac:spMkLst>
            <pc:docMk/>
            <pc:sldMk cId="4108884041" sldId="2147478100"/>
            <ac:spMk id="3" creationId="{AE278487-2BD1-515C-D519-CC0C0463FFCE}"/>
          </ac:spMkLst>
        </pc:spChg>
        <pc:spChg chg="mod">
          <ac:chgData name="Yannick Liekens (Kohera.sql NV)" userId="2f0a153f-4080-4a19-bc9c-af7011cbc0fb" providerId="ADAL" clId="{5F441B33-52D3-4EE6-A927-74239DE01547}" dt="2023-03-20T15:19:28.466" v="1151" actId="26606"/>
          <ac:spMkLst>
            <pc:docMk/>
            <pc:sldMk cId="4108884041" sldId="2147478100"/>
            <ac:spMk id="8" creationId="{105289A1-FB41-3AE4-50ED-7B96E0948EEE}"/>
          </ac:spMkLst>
        </pc:spChg>
        <pc:picChg chg="del">
          <ac:chgData name="Yannick Liekens (Kohera.sql NV)" userId="2f0a153f-4080-4a19-bc9c-af7011cbc0fb" providerId="ADAL" clId="{5F441B33-52D3-4EE6-A927-74239DE01547}" dt="2023-03-20T14:49:49.155" v="1142" actId="478"/>
          <ac:picMkLst>
            <pc:docMk/>
            <pc:sldMk cId="4108884041" sldId="2147478100"/>
            <ac:picMk id="4" creationId="{3710E0A9-8739-CD4B-4ADB-1B9A29DE99B9}"/>
          </ac:picMkLst>
        </pc:picChg>
        <pc:picChg chg="add mod">
          <ac:chgData name="Yannick Liekens (Kohera.sql NV)" userId="2f0a153f-4080-4a19-bc9c-af7011cbc0fb" providerId="ADAL" clId="{5F441B33-52D3-4EE6-A927-74239DE01547}" dt="2023-03-20T15:19:28.466" v="1151" actId="26606"/>
          <ac:picMkLst>
            <pc:docMk/>
            <pc:sldMk cId="4108884041" sldId="2147478100"/>
            <ac:picMk id="1026" creationId="{77F5DEFF-0C75-F895-A886-A9A1B47BE980}"/>
          </ac:picMkLst>
        </pc:picChg>
      </pc:sldChg>
      <pc:sldChg chg="modSp del mod modNotesTx">
        <pc:chgData name="Yannick Liekens (Kohera.sql NV)" userId="2f0a153f-4080-4a19-bc9c-af7011cbc0fb" providerId="ADAL" clId="{5F441B33-52D3-4EE6-A927-74239DE01547}" dt="2023-03-20T15:41:03.469" v="1171" actId="47"/>
        <pc:sldMkLst>
          <pc:docMk/>
          <pc:sldMk cId="3452328424" sldId="2147478101"/>
        </pc:sldMkLst>
        <pc:spChg chg="mod">
          <ac:chgData name="Yannick Liekens (Kohera.sql NV)" userId="2f0a153f-4080-4a19-bc9c-af7011cbc0fb" providerId="ADAL" clId="{5F441B33-52D3-4EE6-A927-74239DE01547}" dt="2023-03-20T10:06:50.902" v="1137" actId="20577"/>
          <ac:spMkLst>
            <pc:docMk/>
            <pc:sldMk cId="3452328424" sldId="2147478101"/>
            <ac:spMk id="2" creationId="{2DC9C616-0339-9677-F100-55D494346480}"/>
          </ac:spMkLst>
        </pc:spChg>
      </pc:sldChg>
      <pc:sldChg chg="modSp add del mod">
        <pc:chgData name="Yannick Liekens (Kohera.sql NV)" userId="2f0a153f-4080-4a19-bc9c-af7011cbc0fb" providerId="ADAL" clId="{5F441B33-52D3-4EE6-A927-74239DE01547}" dt="2023-03-09T12:23:53.115" v="84" actId="2696"/>
        <pc:sldMkLst>
          <pc:docMk/>
          <pc:sldMk cId="2006967581" sldId="2147478103"/>
        </pc:sldMkLst>
        <pc:spChg chg="mod">
          <ac:chgData name="Yannick Liekens (Kohera.sql NV)" userId="2f0a153f-4080-4a19-bc9c-af7011cbc0fb" providerId="ADAL" clId="{5F441B33-52D3-4EE6-A927-74239DE01547}" dt="2023-03-09T12:23:51.337" v="83" actId="20577"/>
          <ac:spMkLst>
            <pc:docMk/>
            <pc:sldMk cId="2006967581" sldId="2147478103"/>
            <ac:spMk id="2" creationId="{E3A9D7D3-5BF9-CA49-AC03-EAE5E0DE411B}"/>
          </ac:spMkLst>
        </pc:spChg>
      </pc:sldChg>
      <pc:sldChg chg="add del ord">
        <pc:chgData name="Yannick Liekens (Kohera.sql NV)" userId="2f0a153f-4080-4a19-bc9c-af7011cbc0fb" providerId="ADAL" clId="{5F441B33-52D3-4EE6-A927-74239DE01547}" dt="2023-03-09T12:24:08.271" v="88" actId="2696"/>
        <pc:sldMkLst>
          <pc:docMk/>
          <pc:sldMk cId="3718328869" sldId="2147478103"/>
        </pc:sldMkLst>
      </pc:sldChg>
      <pc:sldChg chg="add modNotesTx">
        <pc:chgData name="Yannick Liekens (Kohera.sql NV)" userId="2f0a153f-4080-4a19-bc9c-af7011cbc0fb" providerId="ADAL" clId="{5F441B33-52D3-4EE6-A927-74239DE01547}" dt="2023-03-20T08:02:29.891" v="506" actId="20577"/>
        <pc:sldMkLst>
          <pc:docMk/>
          <pc:sldMk cId="3725624447" sldId="2147478103"/>
        </pc:sldMkLst>
      </pc:sldChg>
      <pc:sldChg chg="del">
        <pc:chgData name="Yannick Liekens (Kohera.sql NV)" userId="2f0a153f-4080-4a19-bc9c-af7011cbc0fb" providerId="ADAL" clId="{5F441B33-52D3-4EE6-A927-74239DE01547}" dt="2023-03-20T13:48:32.580" v="1138" actId="2696"/>
        <pc:sldMkLst>
          <pc:docMk/>
          <pc:sldMk cId="523170549" sldId="2147478105"/>
        </pc:sldMkLst>
      </pc:sldChg>
      <pc:sldChg chg="add">
        <pc:chgData name="Yannick Liekens (Kohera.sql NV)" userId="2f0a153f-4080-4a19-bc9c-af7011cbc0fb" providerId="ADAL" clId="{5F441B33-52D3-4EE6-A927-74239DE01547}" dt="2023-03-20T13:51:08.474" v="1141"/>
        <pc:sldMkLst>
          <pc:docMk/>
          <pc:sldMk cId="2496321112" sldId="2147478105"/>
        </pc:sldMkLst>
      </pc:sldChg>
      <pc:sldChg chg="add del">
        <pc:chgData name="Yannick Liekens (Kohera.sql NV)" userId="2f0a153f-4080-4a19-bc9c-af7011cbc0fb" providerId="ADAL" clId="{5F441B33-52D3-4EE6-A927-74239DE01547}" dt="2023-03-20T13:51:06.618" v="1140" actId="2696"/>
        <pc:sldMkLst>
          <pc:docMk/>
          <pc:sldMk cId="3344965946" sldId="2147478105"/>
        </pc:sldMkLst>
      </pc:sldChg>
      <pc:sldChg chg="modNotesTx">
        <pc:chgData name="Yannick Liekens (Kohera.sql NV)" userId="2f0a153f-4080-4a19-bc9c-af7011cbc0fb" providerId="ADAL" clId="{5F441B33-52D3-4EE6-A927-74239DE01547}" dt="2023-03-21T10:41:11.065" v="1174" actId="20577"/>
        <pc:sldMkLst>
          <pc:docMk/>
          <pc:sldMk cId="895346118" sldId="2147478107"/>
        </pc:sldMkLst>
      </pc:sldChg>
      <pc:sldChg chg="addSp modSp new mod">
        <pc:chgData name="Yannick Liekens (Kohera.sql NV)" userId="2f0a153f-4080-4a19-bc9c-af7011cbc0fb" providerId="ADAL" clId="{5F441B33-52D3-4EE6-A927-74239DE01547}" dt="2023-03-20T09:26:43.477" v="1116" actId="108"/>
        <pc:sldMkLst>
          <pc:docMk/>
          <pc:sldMk cId="1414104323" sldId="2147478109"/>
        </pc:sldMkLst>
        <pc:spChg chg="mod">
          <ac:chgData name="Yannick Liekens (Kohera.sql NV)" userId="2f0a153f-4080-4a19-bc9c-af7011cbc0fb" providerId="ADAL" clId="{5F441B33-52D3-4EE6-A927-74239DE01547}" dt="2023-03-20T07:52:52.355" v="188" actId="20577"/>
          <ac:spMkLst>
            <pc:docMk/>
            <pc:sldMk cId="1414104323" sldId="2147478109"/>
            <ac:spMk id="2" creationId="{FD0C296C-6FE9-55FF-FB69-7A5762132AC3}"/>
          </ac:spMkLst>
        </pc:spChg>
        <pc:spChg chg="add mod">
          <ac:chgData name="Yannick Liekens (Kohera.sql NV)" userId="2f0a153f-4080-4a19-bc9c-af7011cbc0fb" providerId="ADAL" clId="{5F441B33-52D3-4EE6-A927-74239DE01547}" dt="2023-03-20T09:26:43.477" v="1116" actId="108"/>
          <ac:spMkLst>
            <pc:docMk/>
            <pc:sldMk cId="1414104323" sldId="2147478109"/>
            <ac:spMk id="4" creationId="{1A1323E2-DF96-AD98-5D66-4E715DB4574B}"/>
          </ac:spMkLst>
        </pc:spChg>
      </pc:sldChg>
      <pc:sldChg chg="addSp modSp new mod">
        <pc:chgData name="Yannick Liekens (Kohera.sql NV)" userId="2f0a153f-4080-4a19-bc9c-af7011cbc0fb" providerId="ADAL" clId="{5F441B33-52D3-4EE6-A927-74239DE01547}" dt="2023-03-20T07:52:29.719" v="183" actId="14100"/>
        <pc:sldMkLst>
          <pc:docMk/>
          <pc:sldMk cId="3140369912" sldId="2147478110"/>
        </pc:sldMkLst>
        <pc:spChg chg="mod">
          <ac:chgData name="Yannick Liekens (Kohera.sql NV)" userId="2f0a153f-4080-4a19-bc9c-af7011cbc0fb" providerId="ADAL" clId="{5F441B33-52D3-4EE6-A927-74239DE01547}" dt="2023-03-20T07:52:22.042" v="180" actId="20577"/>
          <ac:spMkLst>
            <pc:docMk/>
            <pc:sldMk cId="3140369912" sldId="2147478110"/>
            <ac:spMk id="2" creationId="{01AE60A4-3F15-5BF5-BF18-113F480DFB5A}"/>
          </ac:spMkLst>
        </pc:spChg>
        <pc:spChg chg="add mod">
          <ac:chgData name="Yannick Liekens (Kohera.sql NV)" userId="2f0a153f-4080-4a19-bc9c-af7011cbc0fb" providerId="ADAL" clId="{5F441B33-52D3-4EE6-A927-74239DE01547}" dt="2023-03-20T07:52:29.719" v="183" actId="14100"/>
          <ac:spMkLst>
            <pc:docMk/>
            <pc:sldMk cId="3140369912" sldId="2147478110"/>
            <ac:spMk id="4" creationId="{9F944B8E-8444-0A31-DBC7-B53330E4A678}"/>
          </ac:spMkLst>
        </pc:spChg>
      </pc:sldChg>
      <pc:sldChg chg="add del">
        <pc:chgData name="Yannick Liekens (Kohera.sql NV)" userId="2f0a153f-4080-4a19-bc9c-af7011cbc0fb" providerId="ADAL" clId="{5F441B33-52D3-4EE6-A927-74239DE01547}" dt="2023-03-20T09:35:25.486" v="1120" actId="47"/>
        <pc:sldMkLst>
          <pc:docMk/>
          <pc:sldMk cId="1751470897" sldId="2147478111"/>
        </pc:sldMkLst>
      </pc:sldChg>
      <pc:sldChg chg="addSp delSp modSp add mod">
        <pc:chgData name="Yannick Liekens (Kohera.sql NV)" userId="2f0a153f-4080-4a19-bc9c-af7011cbc0fb" providerId="ADAL" clId="{5F441B33-52D3-4EE6-A927-74239DE01547}" dt="2023-03-20T15:40:16.663" v="1170" actId="12"/>
        <pc:sldMkLst>
          <pc:docMk/>
          <pc:sldMk cId="2898108452" sldId="2147478112"/>
        </pc:sldMkLst>
        <pc:spChg chg="add mod">
          <ac:chgData name="Yannick Liekens (Kohera.sql NV)" userId="2f0a153f-4080-4a19-bc9c-af7011cbc0fb" providerId="ADAL" clId="{5F441B33-52D3-4EE6-A927-74239DE01547}" dt="2023-03-20T15:40:16.663" v="1170" actId="12"/>
          <ac:spMkLst>
            <pc:docMk/>
            <pc:sldMk cId="2898108452" sldId="2147478112"/>
            <ac:spMk id="3" creationId="{3AF7AF3E-FB64-366E-A6AA-4C5F6B43105F}"/>
          </ac:spMkLst>
        </pc:spChg>
        <pc:spChg chg="del mod">
          <ac:chgData name="Yannick Liekens (Kohera.sql NV)" userId="2f0a153f-4080-4a19-bc9c-af7011cbc0fb" providerId="ADAL" clId="{5F441B33-52D3-4EE6-A927-74239DE01547}" dt="2023-03-20T07:53:26.349" v="207"/>
          <ac:spMkLst>
            <pc:docMk/>
            <pc:sldMk cId="2898108452" sldId="2147478112"/>
            <ac:spMk id="7" creationId="{3BEA1CB5-00E3-F577-600C-A79E33554CB3}"/>
          </ac:spMkLst>
        </pc:spChg>
        <pc:spChg chg="mod">
          <ac:chgData name="Yannick Liekens (Kohera.sql NV)" userId="2f0a153f-4080-4a19-bc9c-af7011cbc0fb" providerId="ADAL" clId="{5F441B33-52D3-4EE6-A927-74239DE01547}" dt="2023-03-20T07:53:21.026" v="203" actId="20577"/>
          <ac:spMkLst>
            <pc:docMk/>
            <pc:sldMk cId="2898108452" sldId="2147478112"/>
            <ac:spMk id="8" creationId="{105289A1-FB41-3AE4-50ED-7B96E0948EEE}"/>
          </ac:spMkLst>
        </pc:spChg>
        <pc:picChg chg="del">
          <ac:chgData name="Yannick Liekens (Kohera.sql NV)" userId="2f0a153f-4080-4a19-bc9c-af7011cbc0fb" providerId="ADAL" clId="{5F441B33-52D3-4EE6-A927-74239DE01547}" dt="2023-03-20T07:53:24.717" v="204" actId="478"/>
          <ac:picMkLst>
            <pc:docMk/>
            <pc:sldMk cId="2898108452" sldId="2147478112"/>
            <ac:picMk id="11" creationId="{F02A4F25-D315-992D-11FC-78216D5C89F0}"/>
          </ac:picMkLst>
        </pc:picChg>
      </pc:sldChg>
      <pc:sldChg chg="delSp modSp add mod">
        <pc:chgData name="Yannick Liekens (Kohera.sql NV)" userId="2f0a153f-4080-4a19-bc9c-af7011cbc0fb" providerId="ADAL" clId="{5F441B33-52D3-4EE6-A927-74239DE01547}" dt="2023-03-20T08:16:53.471" v="1014" actId="1076"/>
        <pc:sldMkLst>
          <pc:docMk/>
          <pc:sldMk cId="4204146705" sldId="2147478113"/>
        </pc:sldMkLst>
        <pc:spChg chg="mod">
          <ac:chgData name="Yannick Liekens (Kohera.sql NV)" userId="2f0a153f-4080-4a19-bc9c-af7011cbc0fb" providerId="ADAL" clId="{5F441B33-52D3-4EE6-A927-74239DE01547}" dt="2023-03-20T08:16:53.471" v="1014" actId="1076"/>
          <ac:spMkLst>
            <pc:docMk/>
            <pc:sldMk cId="4204146705" sldId="2147478113"/>
            <ac:spMk id="2" creationId="{01AE60A4-3F15-5BF5-BF18-113F480DFB5A}"/>
          </ac:spMkLst>
        </pc:spChg>
        <pc:spChg chg="del mod">
          <ac:chgData name="Yannick Liekens (Kohera.sql NV)" userId="2f0a153f-4080-4a19-bc9c-af7011cbc0fb" providerId="ADAL" clId="{5F441B33-52D3-4EE6-A927-74239DE01547}" dt="2023-03-20T08:16:49.501" v="1013"/>
          <ac:spMkLst>
            <pc:docMk/>
            <pc:sldMk cId="4204146705" sldId="2147478113"/>
            <ac:spMk id="4" creationId="{9F944B8E-8444-0A31-DBC7-B53330E4A678}"/>
          </ac:spMkLst>
        </pc:spChg>
      </pc:sldChg>
      <pc:sldChg chg="add del">
        <pc:chgData name="Yannick Liekens (Kohera.sql NV)" userId="2f0a153f-4080-4a19-bc9c-af7011cbc0fb" providerId="ADAL" clId="{5F441B33-52D3-4EE6-A927-74239DE01547}" dt="2023-03-20T09:35:17.741" v="1118" actId="47"/>
        <pc:sldMkLst>
          <pc:docMk/>
          <pc:sldMk cId="1833184036" sldId="2147478114"/>
        </pc:sldMkLst>
      </pc:sldChg>
      <pc:sldChg chg="add">
        <pc:chgData name="Yannick Liekens (Kohera.sql NV)" userId="2f0a153f-4080-4a19-bc9c-af7011cbc0fb" providerId="ADAL" clId="{5F441B33-52D3-4EE6-A927-74239DE01547}" dt="2023-03-20T09:35:23.448" v="1119"/>
        <pc:sldMkLst>
          <pc:docMk/>
          <pc:sldMk cId="3331090424" sldId="2147478114"/>
        </pc:sldMkLst>
      </pc:sldChg>
      <pc:sldChg chg="add">
        <pc:chgData name="Yannick Liekens (Kohera.sql NV)" userId="2f0a153f-4080-4a19-bc9c-af7011cbc0fb" providerId="ADAL" clId="{5F441B33-52D3-4EE6-A927-74239DE01547}" dt="2023-03-20T09:35:29.043" v="1121"/>
        <pc:sldMkLst>
          <pc:docMk/>
          <pc:sldMk cId="1362949885" sldId="2147478115"/>
        </pc:sldMkLst>
      </pc:sldChg>
      <pc:sldMasterChg chg="delSldLayout">
        <pc:chgData name="Yannick Liekens (Kohera.sql NV)" userId="2f0a153f-4080-4a19-bc9c-af7011cbc0fb" providerId="ADAL" clId="{5F441B33-52D3-4EE6-A927-74239DE01547}" dt="2023-03-20T09:53:42.609" v="1122" actId="2696"/>
        <pc:sldMasterMkLst>
          <pc:docMk/>
          <pc:sldMasterMk cId="2436390283" sldId="2147486047"/>
        </pc:sldMasterMkLst>
        <pc:sldLayoutChg chg="del">
          <pc:chgData name="Yannick Liekens (Kohera.sql NV)" userId="2f0a153f-4080-4a19-bc9c-af7011cbc0fb" providerId="ADAL" clId="{5F441B33-52D3-4EE6-A927-74239DE01547}" dt="2023-03-20T09:53:42.609" v="1122" actId="2696"/>
          <pc:sldLayoutMkLst>
            <pc:docMk/>
            <pc:sldMasterMk cId="2436390283" sldId="2147486047"/>
            <pc:sldLayoutMk cId="2523218975" sldId="2147486274"/>
          </pc:sldLayoutMkLst>
        </pc:sldLayoutChg>
        <pc:sldLayoutChg chg="del">
          <pc:chgData name="Yannick Liekens (Kohera.sql NV)" userId="2f0a153f-4080-4a19-bc9c-af7011cbc0fb" providerId="ADAL" clId="{5F441B33-52D3-4EE6-A927-74239DE01547}" dt="2023-03-19T12:04:40.960" v="129" actId="47"/>
          <pc:sldLayoutMkLst>
            <pc:docMk/>
            <pc:sldMasterMk cId="2436390283" sldId="2147486047"/>
            <pc:sldLayoutMk cId="36210043" sldId="214748627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r>
              <a:rPr lang="en-US" sz="1600" b="0">
                <a:latin typeface="Segoe UI Semilight" panose="020B0402040204020203" pitchFamily="34" charset="0"/>
                <a:cs typeface="Segoe UI Semilight" panose="020B0402040204020203" pitchFamily="34" charset="0"/>
              </a:rPr>
              <a:t>IDC Worldwide Database Server Forecast</a:t>
            </a:r>
          </a:p>
        </c:rich>
      </c:tx>
      <c:layout>
        <c:manualLayout>
          <c:xMode val="edge"/>
          <c:yMode val="edge"/>
          <c:x val="0.28432191571794296"/>
          <c:y val="1.0071716608872783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endParaRPr lang="nl-BE"/>
        </a:p>
      </c:txPr>
    </c:title>
    <c:autoTitleDeleted val="0"/>
    <c:plotArea>
      <c:layout>
        <c:manualLayout>
          <c:layoutTarget val="inner"/>
          <c:xMode val="edge"/>
          <c:yMode val="edge"/>
          <c:x val="0.25605089299074502"/>
          <c:y val="0.14780114605351399"/>
          <c:w val="0.47288223836041798"/>
          <c:h val="0.69067319514991898"/>
        </c:manualLayout>
      </c:layout>
      <c:pieChart>
        <c:varyColors val="1"/>
        <c:ser>
          <c:idx val="0"/>
          <c:order val="0"/>
          <c:tx>
            <c:strRef>
              <c:f>Sheet1!$B$1</c:f>
              <c:strCache>
                <c:ptCount val="1"/>
                <c:pt idx="0">
                  <c:v>2017</c:v>
                </c:pt>
              </c:strCache>
            </c:strRef>
          </c:tx>
          <c:dPt>
            <c:idx val="0"/>
            <c:bubble3D val="0"/>
            <c:spPr>
              <a:solidFill>
                <a:schemeClr val="bg1">
                  <a:lumMod val="95000"/>
                  <a:alpha val="80000"/>
                </a:schemeClr>
              </a:solidFill>
              <a:ln>
                <a:noFill/>
              </a:ln>
              <a:effectLst/>
            </c:spPr>
            <c:extLst>
              <c:ext xmlns:c16="http://schemas.microsoft.com/office/drawing/2014/chart" uri="{C3380CC4-5D6E-409C-BE32-E72D297353CC}">
                <c16:uniqueId val="{00000001-69B1-4E29-830D-73F4E76491D0}"/>
              </c:ext>
            </c:extLst>
          </c:dPt>
          <c:dPt>
            <c:idx val="1"/>
            <c:bubble3D val="0"/>
            <c:spPr>
              <a:solidFill>
                <a:schemeClr val="bg1">
                  <a:lumMod val="85000"/>
                  <a:alpha val="60000"/>
                </a:schemeClr>
              </a:solidFill>
              <a:ln>
                <a:noFill/>
              </a:ln>
              <a:effectLst/>
            </c:spPr>
            <c:extLst>
              <c:ext xmlns:c16="http://schemas.microsoft.com/office/drawing/2014/chart" uri="{C3380CC4-5D6E-409C-BE32-E72D297353CC}">
                <c16:uniqueId val="{00000003-69B1-4E29-830D-73F4E76491D0}"/>
              </c:ext>
            </c:extLst>
          </c:dPt>
          <c:dPt>
            <c:idx val="2"/>
            <c:bubble3D val="0"/>
            <c:spPr>
              <a:solidFill>
                <a:schemeClr val="bg1">
                  <a:lumMod val="75000"/>
                </a:schemeClr>
              </a:solidFill>
              <a:ln>
                <a:noFill/>
              </a:ln>
              <a:effectLst/>
            </c:spPr>
            <c:extLst>
              <c:ext xmlns:c16="http://schemas.microsoft.com/office/drawing/2014/chart" uri="{C3380CC4-5D6E-409C-BE32-E72D297353CC}">
                <c16:uniqueId val="{00000005-69B1-4E29-830D-73F4E76491D0}"/>
              </c:ext>
            </c:extLst>
          </c:dPt>
          <c:dPt>
            <c:idx val="3"/>
            <c:bubble3D val="0"/>
            <c:spPr>
              <a:solidFill>
                <a:schemeClr val="accent1">
                  <a:lumMod val="60000"/>
                  <a:shade val="80000"/>
                  <a:satMod val="180000"/>
                </a:schemeClr>
              </a:solidFill>
              <a:ln>
                <a:noFill/>
              </a:ln>
              <a:effectLst/>
            </c:spPr>
            <c:extLst>
              <c:ext xmlns:c16="http://schemas.microsoft.com/office/drawing/2014/chart" uri="{C3380CC4-5D6E-409C-BE32-E72D297353CC}">
                <c16:uniqueId val="{00000007-69B1-4E29-830D-73F4E76491D0}"/>
              </c:ext>
            </c:extLst>
          </c:dPt>
          <c:dPt>
            <c:idx val="4"/>
            <c:bubble3D val="0"/>
            <c:spPr>
              <a:solidFill>
                <a:schemeClr val="bg1">
                  <a:lumMod val="50000"/>
                  <a:alpha val="35000"/>
                </a:schemeClr>
              </a:solidFill>
              <a:ln>
                <a:noFill/>
              </a:ln>
              <a:effectLst/>
            </c:spPr>
            <c:extLst>
              <c:ext xmlns:c16="http://schemas.microsoft.com/office/drawing/2014/chart" uri="{C3380CC4-5D6E-409C-BE32-E72D297353CC}">
                <c16:uniqueId val="{00000009-69B1-4E29-830D-73F4E76491D0}"/>
              </c:ext>
            </c:extLst>
          </c:dPt>
          <c:dPt>
            <c:idx val="5"/>
            <c:bubble3D val="0"/>
            <c:spPr>
              <a:solidFill>
                <a:schemeClr val="bg1">
                  <a:lumMod val="50000"/>
                  <a:alpha val="55000"/>
                </a:schemeClr>
              </a:solidFill>
              <a:ln>
                <a:noFill/>
              </a:ln>
              <a:effectLst/>
            </c:spPr>
            <c:extLst>
              <c:ext xmlns:c16="http://schemas.microsoft.com/office/drawing/2014/chart" uri="{C3380CC4-5D6E-409C-BE32-E72D297353CC}">
                <c16:uniqueId val="{0000000B-69B1-4E29-830D-73F4E76491D0}"/>
              </c:ext>
            </c:extLst>
          </c:dPt>
          <c:dPt>
            <c:idx val="6"/>
            <c:bubble3D val="0"/>
            <c:spPr>
              <a:solidFill>
                <a:schemeClr val="bg2">
                  <a:lumMod val="50000"/>
                  <a:alpha val="70000"/>
                </a:schemeClr>
              </a:solidFill>
              <a:ln>
                <a:noFill/>
              </a:ln>
              <a:effectLst/>
            </c:spPr>
            <c:extLst>
              <c:ext xmlns:c16="http://schemas.microsoft.com/office/drawing/2014/chart" uri="{C3380CC4-5D6E-409C-BE32-E72D297353CC}">
                <c16:uniqueId val="{0000000D-69B1-4E29-830D-73F4E76491D0}"/>
              </c:ext>
            </c:extLst>
          </c:dPt>
          <c:dPt>
            <c:idx val="7"/>
            <c:bubble3D val="0"/>
            <c:spPr>
              <a:solidFill>
                <a:schemeClr val="bg2">
                  <a:lumMod val="50000"/>
                  <a:alpha val="80000"/>
                </a:schemeClr>
              </a:solidFill>
              <a:ln>
                <a:noFill/>
              </a:ln>
              <a:effectLst/>
            </c:spPr>
            <c:extLst>
              <c:ext xmlns:c16="http://schemas.microsoft.com/office/drawing/2014/chart" uri="{C3380CC4-5D6E-409C-BE32-E72D297353CC}">
                <c16:uniqueId val="{0000000F-69B1-4E29-830D-73F4E76491D0}"/>
              </c:ext>
            </c:extLst>
          </c:dPt>
          <c:dPt>
            <c:idx val="8"/>
            <c:bubble3D val="0"/>
            <c:explosion val="2"/>
            <c:spPr>
              <a:solidFill>
                <a:schemeClr val="tx2"/>
              </a:solidFill>
              <a:ln>
                <a:noFill/>
              </a:ln>
              <a:effectLst/>
            </c:spPr>
            <c:extLst>
              <c:ext xmlns:c16="http://schemas.microsoft.com/office/drawing/2014/chart" uri="{C3380CC4-5D6E-409C-BE32-E72D297353CC}">
                <c16:uniqueId val="{00000011-A027-4A76-8F2C-E5C2CFD746FA}"/>
              </c:ext>
            </c:extLst>
          </c:dPt>
          <c:cat>
            <c:strRef>
              <c:f>Sheet1!$A$2:$A$10</c:f>
              <c:strCache>
                <c:ptCount val="9"/>
                <c:pt idx="0">
                  <c:v>NoSQL</c:v>
                </c:pt>
                <c:pt idx="1">
                  <c:v>MySQL</c:v>
                </c:pt>
                <c:pt idx="2">
                  <c:v>Other</c:v>
                </c:pt>
                <c:pt idx="4">
                  <c:v>NewSQL</c:v>
                </c:pt>
                <c:pt idx="5">
                  <c:v>SAP</c:v>
                </c:pt>
                <c:pt idx="6">
                  <c:v>IBM</c:v>
                </c:pt>
                <c:pt idx="7">
                  <c:v>Oracle</c:v>
                </c:pt>
                <c:pt idx="8">
                  <c:v>Microsoft</c:v>
                </c:pt>
              </c:strCache>
            </c:strRef>
          </c:cat>
          <c:val>
            <c:numRef>
              <c:f>Sheet1!$B$2:$B$10</c:f>
              <c:numCache>
                <c:formatCode>0.00%</c:formatCode>
                <c:ptCount val="9"/>
                <c:pt idx="0">
                  <c:v>4.1636778420910264E-2</c:v>
                </c:pt>
                <c:pt idx="1">
                  <c:v>0.20778427673003194</c:v>
                </c:pt>
                <c:pt idx="2">
                  <c:v>0.20679922195056158</c:v>
                </c:pt>
                <c:pt idx="4">
                  <c:v>5.1608059760514151E-3</c:v>
                </c:pt>
                <c:pt idx="5">
                  <c:v>1.9393580962118184E-2</c:v>
                </c:pt>
                <c:pt idx="6">
                  <c:v>5.5508268736690784E-2</c:v>
                </c:pt>
                <c:pt idx="7">
                  <c:v>8.9882927332821883E-2</c:v>
                </c:pt>
                <c:pt idx="8">
                  <c:v>0.37383413989081393</c:v>
                </c:pt>
              </c:numCache>
            </c:numRef>
          </c:val>
          <c:extLst>
            <c:ext xmlns:c16="http://schemas.microsoft.com/office/drawing/2014/chart" uri="{C3380CC4-5D6E-409C-BE32-E72D297353CC}">
              <c16:uniqueId val="{00000010-69B1-4E29-830D-73F4E76491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nl-B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C65E-4391-B354-5414193F3805}"/>
              </c:ext>
            </c:extLst>
          </c:dPt>
          <c:dPt>
            <c:idx val="1"/>
            <c:invertIfNegative val="0"/>
            <c:bubble3D val="0"/>
            <c:spPr>
              <a:solidFill>
                <a:srgbClr val="0078D7"/>
              </a:solidFill>
              <a:ln>
                <a:noFill/>
              </a:ln>
              <a:effectLst/>
            </c:spPr>
            <c:extLst>
              <c:ext xmlns:c16="http://schemas.microsoft.com/office/drawing/2014/chart" uri="{C3380CC4-5D6E-409C-BE32-E72D297353CC}">
                <c16:uniqueId val="{00000003-C65E-4391-B354-5414193F3805}"/>
              </c:ext>
            </c:extLst>
          </c:dPt>
          <c:dPt>
            <c:idx val="2"/>
            <c:invertIfNegative val="0"/>
            <c:bubble3D val="0"/>
            <c:spPr>
              <a:solidFill>
                <a:srgbClr val="0078D7"/>
              </a:solidFill>
              <a:ln>
                <a:noFill/>
              </a:ln>
              <a:effectLst/>
            </c:spPr>
            <c:extLst>
              <c:ext xmlns:c16="http://schemas.microsoft.com/office/drawing/2014/chart" uri="{C3380CC4-5D6E-409C-BE32-E72D297353CC}">
                <c16:uniqueId val="{00000005-C65E-4391-B354-5414193F3805}"/>
              </c:ext>
            </c:extLst>
          </c:dPt>
          <c:dPt>
            <c:idx val="3"/>
            <c:invertIfNegative val="0"/>
            <c:bubble3D val="0"/>
            <c:spPr>
              <a:solidFill>
                <a:srgbClr val="0078D7"/>
              </a:solidFill>
              <a:ln>
                <a:noFill/>
              </a:ln>
              <a:effectLst/>
            </c:spPr>
            <c:extLst>
              <c:ext xmlns:c16="http://schemas.microsoft.com/office/drawing/2014/chart" uri="{C3380CC4-5D6E-409C-BE32-E72D297353CC}">
                <c16:uniqueId val="{00000007-C65E-4391-B354-5414193F3805}"/>
              </c:ext>
            </c:extLst>
          </c:dPt>
          <c:dPt>
            <c:idx val="4"/>
            <c:invertIfNegative val="0"/>
            <c:bubble3D val="0"/>
            <c:spPr>
              <a:solidFill>
                <a:srgbClr val="0078D7"/>
              </a:solidFill>
              <a:ln>
                <a:noFill/>
              </a:ln>
              <a:effectLst/>
            </c:spPr>
            <c:extLst>
              <c:ext xmlns:c16="http://schemas.microsoft.com/office/drawing/2014/chart" uri="{C3380CC4-5D6E-409C-BE32-E72D297353CC}">
                <c16:uniqueId val="{00000009-C65E-4391-B354-5414193F3805}"/>
              </c:ext>
            </c:extLst>
          </c:dPt>
          <c:dPt>
            <c:idx val="5"/>
            <c:invertIfNegative val="0"/>
            <c:bubble3D val="0"/>
            <c:spPr>
              <a:solidFill>
                <a:srgbClr val="0078D7"/>
              </a:solidFill>
              <a:ln>
                <a:noFill/>
              </a:ln>
              <a:effectLst/>
            </c:spPr>
            <c:extLst>
              <c:ext xmlns:c16="http://schemas.microsoft.com/office/drawing/2014/chart" uri="{C3380CC4-5D6E-409C-BE32-E72D297353CC}">
                <c16:uniqueId val="{0000000B-C65E-4391-B354-5414193F3805}"/>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21</c:v>
                </c:pt>
                <c:pt idx="1">
                  <c:v>540</c:v>
                </c:pt>
                <c:pt idx="2">
                  <c:v>254</c:v>
                </c:pt>
                <c:pt idx="3">
                  <c:v>130</c:v>
                </c:pt>
                <c:pt idx="4">
                  <c:v>88</c:v>
                </c:pt>
                <c:pt idx="5">
                  <c:v>37</c:v>
                </c:pt>
              </c:numCache>
            </c:numRef>
          </c:val>
          <c:extLst>
            <c:ext xmlns:c16="http://schemas.microsoft.com/office/drawing/2014/chart" uri="{C3380CC4-5D6E-409C-BE32-E72D297353CC}">
              <c16:uniqueId val="{0000000C-C65E-4391-B354-5414193F3805}"/>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nl-BE"/>
          </a:p>
        </c:txPr>
        <c:crossAx val="-1714280784"/>
        <c:crosses val="autoZero"/>
        <c:auto val="1"/>
        <c:lblAlgn val="ctr"/>
        <c:lblOffset val="100"/>
        <c:noMultiLvlLbl val="0"/>
      </c:catAx>
      <c:valAx>
        <c:axId val="-1714280784"/>
        <c:scaling>
          <c:orientation val="minMax"/>
          <c:max val="50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Vulnerabilities (2010-2020)</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nl-B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nl-BE"/>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BE"/>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3FD028F-19D4-4855-99FD-7E01D45AC548}" type="datetimeFigureOut">
              <a:rPr lang="en-US" smtClean="0"/>
              <a:t>3/21/2023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961CA17-F42D-4A8B-9CCD-3C184AAD0AA0}" type="slidenum">
              <a:rPr lang="en-US" smtClean="0"/>
              <a:t>‹#›</a:t>
            </a:fld>
            <a:endParaRPr lang="en-US"/>
          </a:p>
        </p:txBody>
      </p:sp>
    </p:spTree>
    <p:extLst>
      <p:ext uri="{BB962C8B-B14F-4D97-AF65-F5344CB8AC3E}">
        <p14:creationId xmlns:p14="http://schemas.microsoft.com/office/powerpoint/2010/main" val="224084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services/sql-database-edg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azure.microsoft.com/en-us/overview/security/" TargetMode="External"/><Relationship Id="rId3" Type="http://schemas.openxmlformats.org/officeDocument/2006/relationships/hyperlink" Target="https://azure.microsoft.com/en-us/pricing/hybrid-benefit/" TargetMode="External"/><Relationship Id="rId7" Type="http://schemas.openxmlformats.org/officeDocument/2006/relationships/hyperlink" Target="https://docs.microsoft.com/en-us/azure/security/fundamentals/threat-detection#advanced-threat-detection-features-other-azure-service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technical-overview#create-and-manage-azure-sql-resources-with-the-azure-portal" TargetMode="External"/><Relationship Id="rId5" Type="http://schemas.openxmlformats.org/officeDocument/2006/relationships/hyperlink" Target="https://azure.microsoft.com/en-us/pricing/dev-test/" TargetMode="External"/><Relationship Id="rId4" Type="http://schemas.openxmlformats.org/officeDocument/2006/relationships/hyperlink" Target="https://azure.microsoft.com/en-us/reservations/" TargetMode="External"/><Relationship Id="rId9" Type="http://schemas.openxmlformats.org/officeDocument/2006/relationships/hyperlink" Target="https://azure.microsoft.com/en-us/overview/trusted-cloud/complianc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2</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upon the Cloud Adoption Framework, there are critical dimensions every organization should address to prepare for migrations at scale. It is important to understand your current level of readiness for a migration project to be a success. These dimensions span various planning, technical and support aspects of the migration project. </a:t>
            </a:r>
          </a:p>
          <a:p>
            <a:endParaRPr lang="en-US" dirty="0"/>
          </a:p>
          <a:p>
            <a:r>
              <a:rPr lang="en-US" dirty="0"/>
              <a:t>Above view shows how CAF and Migration come together. </a:t>
            </a:r>
          </a:p>
          <a:p>
            <a:endParaRPr lang="en-US" dirty="0"/>
          </a:p>
          <a:p>
            <a:pPr marL="171450" indent="-171450">
              <a:buFont typeface="Arial" panose="020B0604020202020204" pitchFamily="34" charset="0"/>
              <a:buChar char="•"/>
            </a:pPr>
            <a:r>
              <a:rPr lang="en-US" dirty="0"/>
              <a:t>Strategy – This is about working with the customer to a) define their cloud strategy/vision/roadmap b) get their leadership team aligned. </a:t>
            </a:r>
          </a:p>
          <a:p>
            <a:pPr marL="171450" indent="-171450">
              <a:buFont typeface="Arial" panose="020B0604020202020204" pitchFamily="34" charset="0"/>
              <a:buChar char="•"/>
            </a:pPr>
            <a:r>
              <a:rPr lang="en-US" dirty="0"/>
              <a:t>Plan – This is about getting a realistic sense of their apps/infra/data estate, do workload discovery/assessment, identify migration workloads/scenarios, and build the business case – all of these feed into a migration plan. </a:t>
            </a:r>
          </a:p>
          <a:p>
            <a:pPr marL="171450" indent="-171450">
              <a:buFont typeface="Arial" panose="020B0604020202020204" pitchFamily="34" charset="0"/>
              <a:buChar char="•"/>
            </a:pPr>
            <a:r>
              <a:rPr lang="en-US" dirty="0"/>
              <a:t>Ready – This is about getting the customer ready to make the move by skilling up their staff. It also includes building the Landing Zone (“helipad” on Azure) for their workloads. </a:t>
            </a:r>
          </a:p>
          <a:p>
            <a:pPr marL="171450" indent="-171450">
              <a:buFont typeface="Arial" panose="020B0604020202020204" pitchFamily="34" charset="0"/>
              <a:buChar char="•"/>
            </a:pPr>
            <a:r>
              <a:rPr lang="en-US" dirty="0"/>
              <a:t>Adopt – This is the phase where you start moving batches of workloads (migration waves), including rightsizing/end-to-end testing prior to cut over. </a:t>
            </a:r>
          </a:p>
          <a:p>
            <a:pPr marL="171450" indent="-171450">
              <a:buFont typeface="Arial" panose="020B0604020202020204" pitchFamily="34" charset="0"/>
              <a:buChar char="•"/>
            </a:pPr>
            <a:r>
              <a:rPr lang="en-US" dirty="0"/>
              <a:t>Governance and Management – You need to maintain an ongoing rhythm of governance and management during and after the move. This includes ensuring backup/monitoring/security etc. as well as things like cost management/subscription management. </a:t>
            </a:r>
          </a:p>
          <a:p>
            <a:pPr marL="0" indent="0">
              <a:buFont typeface="Arial" panose="020B0604020202020204" pitchFamily="34" charset="0"/>
              <a:buNone/>
            </a:pPr>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00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85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244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decided you want to migrate, how exactly do you get there? Azure offers various methods to help you get to the cloud.</a:t>
            </a:r>
          </a:p>
          <a:p>
            <a:endParaRPr lang="en-US" dirty="0"/>
          </a:p>
          <a:p>
            <a:r>
              <a:rPr lang="en-US" dirty="0"/>
              <a:t>You may choose to “rehost” or “lift-and-shift” your database as is to the cloud, and place is on SQL Server on Azure VMs, allowing you to make no changes to your pre-existing application.</a:t>
            </a:r>
          </a:p>
          <a:p>
            <a:endParaRPr lang="en-US" dirty="0"/>
          </a:p>
          <a:p>
            <a:r>
              <a:rPr lang="en-US" dirty="0"/>
              <a:t>However, you may find that you’d like to move to a PaaS offering, such as Azure SQL MI, in which case you’d have to apply some changes to your application design to get it to the cloud. This is what is known as refactoring your application/database.</a:t>
            </a:r>
          </a:p>
          <a:p>
            <a:endParaRPr lang="en-US" dirty="0"/>
          </a:p>
          <a:p>
            <a:r>
              <a:rPr lang="en-US" dirty="0"/>
              <a:t>Or you may want to start fresh and rebuild a cloud-native application on Azure SQL Database, in which case Azure offers the tools to help you get there as well. </a:t>
            </a:r>
          </a:p>
          <a:p>
            <a:endParaRPr lang="en-US" dirty="0"/>
          </a:p>
          <a:p>
            <a:r>
              <a:rPr lang="en-US" dirty="0"/>
              <a:t>Whichever option you choose to take, Azure has the tools and resources available to help you get there.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3/21/2023 1:08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91890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PaaS databases are fully managed, enterprise-ready community databases-as-a-service to help you focus on your app, not your database </a:t>
            </a:r>
          </a:p>
          <a:p>
            <a:endParaRPr lang="en-US" dirty="0"/>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Protect data with greater manageability and security</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Speed queries and insights with better performance and intelligence </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Deploy apps globally in minutes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Save time with built-in tools and resources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dirty="0">
                <a:solidFill>
                  <a:prstClr val="black"/>
                </a:solidFill>
                <a:latin typeface="Segoe UI" panose="020B0502040204020203" pitchFamily="34" charset="0"/>
                <a:cs typeface="Segoe UI" panose="020B0502040204020203" pitchFamily="34" charset="0"/>
              </a:rPr>
              <a:t>Improve TCO with built-in features for HA, performance and security </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1890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SQL is a family of fully-managed, secure and intelligent SQL database services. Azure offers the widest range of deployment options for SQL from </a:t>
            </a:r>
            <a:r>
              <a:rPr lang="en-US" sz="1200" u="sng" kern="1200" dirty="0">
                <a:solidFill>
                  <a:schemeClr val="tx1"/>
                </a:solidFill>
                <a:effectLst/>
                <a:latin typeface="+mn-lt"/>
                <a:ea typeface="+mn-ea"/>
                <a:cs typeface="+mn-cs"/>
                <a:hlinkClick r:id="rId3"/>
              </a:rPr>
              <a:t>edge</a:t>
            </a:r>
            <a:r>
              <a:rPr lang="en-US" sz="1200" kern="1200" dirty="0">
                <a:solidFill>
                  <a:schemeClr val="tx1"/>
                </a:solidFill>
                <a:effectLst/>
                <a:latin typeface="+mn-lt"/>
                <a:ea typeface="+mn-ea"/>
                <a:cs typeface="+mn-cs"/>
              </a:rPr>
              <a:t> to cloud.</a:t>
            </a:r>
            <a:r>
              <a:rPr lang="en-US" dirty="0"/>
              <a:t> </a:t>
            </a:r>
            <a:r>
              <a:rPr lang="en-US" sz="1200" kern="1200" dirty="0">
                <a:solidFill>
                  <a:schemeClr val="tx1"/>
                </a:solidFill>
                <a:effectLst/>
                <a:latin typeface="+mn-lt"/>
                <a:ea typeface="+mn-ea"/>
                <a:cs typeface="+mn-cs"/>
              </a:rPr>
              <a:t> With Azure SQL, you can rehost SQL workloads on SQL Server on Azure Virtual Machines,</a:t>
            </a:r>
            <a:r>
              <a:rPr lang="en-US" dirty="0"/>
              <a:t> </a:t>
            </a:r>
            <a:r>
              <a:rPr lang="en-US" sz="1200" kern="1200" dirty="0">
                <a:solidFill>
                  <a:schemeClr val="tx1"/>
                </a:solidFill>
                <a:effectLst/>
                <a:latin typeface="+mn-lt"/>
                <a:ea typeface="+mn-ea"/>
                <a:cs typeface="+mn-cs"/>
              </a:rPr>
              <a:t>modernize existing applications with Azure SQL Managed Instance and</a:t>
            </a:r>
            <a:r>
              <a:rPr lang="en-US" dirty="0"/>
              <a:t> </a:t>
            </a:r>
            <a:r>
              <a:rPr lang="en-US" sz="1200" kern="1200" dirty="0">
                <a:solidFill>
                  <a:schemeClr val="tx1"/>
                </a:solidFill>
                <a:effectLst/>
                <a:latin typeface="+mn-lt"/>
                <a:ea typeface="+mn-ea"/>
                <a:cs typeface="+mn-cs"/>
              </a:rPr>
              <a:t>support modern cloud applications with Azure SQL Database and Azure SQL Edge.</a:t>
            </a:r>
            <a:r>
              <a:rPr lang="en-US" dirty="0"/>
              <a:t>  </a:t>
            </a:r>
            <a:endParaRPr lang="en-US" dirty="0">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is built upon the same SQL Server engine, so you can migrate applications with ease and continue to use the tools, languages and resources you’re familiar with.  Your skills and experience transfer to the cloud and edge, so you can do even more with what you already have.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services within Azure SQL support a variety of scenarios: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on Azure Virtual Machines</a:t>
            </a:r>
          </a:p>
          <a:p>
            <a:r>
              <a:rPr lang="en-US" sz="1200" i="1" kern="1200" dirty="0">
                <a:solidFill>
                  <a:schemeClr val="tx1"/>
                </a:solidFill>
                <a:effectLst/>
                <a:latin typeface="+mn-lt"/>
                <a:ea typeface="+mn-ea"/>
                <a:cs typeface="+mn-cs"/>
              </a:rPr>
              <a:t>Lift-and-shift your SQL workloads with ease and maintain with 100% SQL Server compatibility and operating system-level access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Managed Instance</a:t>
            </a:r>
          </a:p>
          <a:p>
            <a:r>
              <a:rPr lang="en-US" sz="1200" i="1" kern="1200" dirty="0">
                <a:solidFill>
                  <a:schemeClr val="tx1"/>
                </a:solidFill>
                <a:effectLst/>
                <a:latin typeface="+mn-lt"/>
                <a:ea typeface="+mn-ea"/>
                <a:cs typeface="+mn-cs"/>
              </a:rPr>
              <a:t>Modernize your existing SQL Server applications at scale with an intelligent fully managed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Database</a:t>
            </a:r>
          </a:p>
          <a:p>
            <a:r>
              <a:rPr lang="en-US" sz="1200" i="1" kern="1200" dirty="0">
                <a:solidFill>
                  <a:schemeClr val="tx1"/>
                </a:solidFill>
                <a:effectLst/>
                <a:latin typeface="+mn-lt"/>
                <a:ea typeface="+mn-ea"/>
                <a:cs typeface="+mn-cs"/>
              </a:rPr>
              <a:t>Support modern cloud applications on an intelligent, managed service that includes serverless compute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Edge</a:t>
            </a:r>
          </a:p>
          <a:p>
            <a:r>
              <a:rPr lang="en-US" sz="1200" i="1" kern="1200" dirty="0">
                <a:solidFill>
                  <a:schemeClr val="tx1"/>
                </a:solidFill>
                <a:effectLst/>
                <a:latin typeface="+mn-lt"/>
                <a:ea typeface="+mn-ea"/>
                <a:cs typeface="+mn-cs"/>
              </a:rPr>
              <a:t>Run IoT edge compute with a SQL database optimized with data streaming, time series, and AI capabilities built-in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SQL Server on Azure VMs and SQL Managed Instance are also now Azure Arc enabled, allowing you to run these services on the infrastructure of your choice, when a hybrid approach is required.</a:t>
            </a: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14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why run SQL on Azure? Well, Azure SQL is the best choice for SQL Server workloads, with each of the services within the family built upon the same SQL Server engine you’re already familiar with.</a:t>
            </a:r>
          </a:p>
          <a:p>
            <a:endParaRPr lang="en-US" dirty="0"/>
          </a:p>
          <a:p>
            <a:r>
              <a:rPr lang="en-US" dirty="0"/>
              <a:t>Azure SQL: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Is Fully-managed and always up to date</a:t>
            </a:r>
            <a:r>
              <a:rPr lang="en-US" dirty="0"/>
              <a:t>, allowing you to s</a:t>
            </a:r>
            <a:r>
              <a:rPr lang="en-US" sz="1200" kern="1200" dirty="0">
                <a:solidFill>
                  <a:schemeClr val="tx1"/>
                </a:solidFill>
                <a:effectLst/>
                <a:latin typeface="+mn-lt"/>
                <a:ea typeface="+mn-ea"/>
                <a:cs typeface="+mn-cs"/>
              </a:rPr>
              <a:t>pend more time innovating and less time patching, updating, and backing up your databases. Azure is the only cloud with evergreen SQL that automatically applies the latest updates and patches so that your databases are always up to date—eliminating end-of-support hassles.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Let’s you use your existing SQL experience in the cloud.  </a:t>
            </a:r>
            <a:r>
              <a:rPr lang="en-US" sz="1200" b="0" kern="1200" dirty="0">
                <a:solidFill>
                  <a:schemeClr val="tx1"/>
                </a:solidFill>
                <a:effectLst/>
                <a:latin typeface="+mn-lt"/>
                <a:ea typeface="+mn-ea"/>
                <a:cs typeface="+mn-cs"/>
              </a:rPr>
              <a:t>Built on the same SQL Server technology that you’re </a:t>
            </a:r>
            <a:r>
              <a:rPr lang="en-US" sz="1200" kern="1200" dirty="0">
                <a:solidFill>
                  <a:schemeClr val="tx1"/>
                </a:solidFill>
                <a:effectLst/>
                <a:latin typeface="+mn-lt"/>
                <a:ea typeface="+mn-ea"/>
                <a:cs typeface="+mn-cs"/>
              </a:rPr>
              <a:t>already familiar with, so you don’t need to relearn your SQL skills when you make the move. Develop your application once using your existing SQL skills and deploy it on any Azure SQL cloud database on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Helps you save with the lowest total cost of ownership.  </a:t>
            </a:r>
            <a:r>
              <a:rPr lang="en-US" sz="1200" kern="1200" dirty="0">
                <a:solidFill>
                  <a:schemeClr val="tx1"/>
                </a:solidFill>
                <a:effectLst/>
                <a:latin typeface="+mn-lt"/>
                <a:ea typeface="+mn-ea"/>
                <a:cs typeface="+mn-cs"/>
              </a:rPr>
              <a:t>Get industry-leading pricing and maximize your existing on-premises investments when you migrate your SQL Server databases to Azure: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Save up to 85 percent</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off pay-as-you-go pricing when you bring your existing SQL Server licenses to Azure with </a:t>
            </a:r>
            <a:r>
              <a:rPr lang="en-US" sz="1200" u="sng" kern="1200" dirty="0">
                <a:solidFill>
                  <a:schemeClr val="tx1"/>
                </a:solidFill>
                <a:effectLst/>
                <a:latin typeface="+mn-lt"/>
                <a:ea typeface="+mn-ea"/>
                <a:cs typeface="+mn-cs"/>
                <a:hlinkClick r:id="rId3"/>
              </a:rPr>
              <a:t>Azure Hybrid Benefit</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Get more cloud for less when you combine Azure Hybrid Benefit with </a:t>
            </a:r>
            <a:r>
              <a:rPr lang="en-US" sz="1200" u="sng" kern="1200" dirty="0">
                <a:solidFill>
                  <a:schemeClr val="tx1"/>
                </a:solidFill>
                <a:effectLst/>
                <a:latin typeface="+mn-lt"/>
                <a:ea typeface="+mn-ea"/>
                <a:cs typeface="+mn-cs"/>
                <a:hlinkClick r:id="rId4"/>
              </a:rPr>
              <a:t>reservation pricing</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Qualify for discounted rates to support your ongoing </a:t>
            </a:r>
            <a:r>
              <a:rPr lang="en-US" sz="1200" u="sng" kern="1200" dirty="0">
                <a:solidFill>
                  <a:schemeClr val="tx1"/>
                </a:solidFill>
                <a:effectLst/>
                <a:latin typeface="+mn-lt"/>
                <a:ea typeface="+mn-ea"/>
                <a:cs typeface="+mn-cs"/>
                <a:hlinkClick r:id="rId5"/>
              </a:rPr>
              <a:t>development and testing</a:t>
            </a:r>
            <a:r>
              <a:rPr lang="en-US" sz="1200" kern="1200" dirty="0">
                <a:solidFill>
                  <a:schemeClr val="tx1"/>
                </a:solidFill>
                <a:effectLst/>
                <a:latin typeface="+mn-lt"/>
                <a:ea typeface="+mn-ea"/>
                <a:cs typeface="+mn-cs"/>
              </a:rPr>
              <a:t> on Azure.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Spend less time monitoring your workloads with a single </a:t>
            </a:r>
            <a:r>
              <a:rPr lang="en-US" sz="1200" u="sng" kern="1200" dirty="0">
                <a:solidFill>
                  <a:schemeClr val="tx1"/>
                </a:solidFill>
                <a:effectLst/>
                <a:latin typeface="+mn-lt"/>
                <a:ea typeface="+mn-ea"/>
                <a:cs typeface="+mn-cs"/>
                <a:hlinkClick r:id="rId6"/>
              </a:rPr>
              <a:t>portal</a:t>
            </a:r>
            <a:r>
              <a:rPr lang="en-US" sz="1200" kern="1200" dirty="0">
                <a:solidFill>
                  <a:schemeClr val="tx1"/>
                </a:solidFill>
                <a:effectLst/>
                <a:latin typeface="+mn-lt"/>
                <a:ea typeface="+mn-ea"/>
                <a:cs typeface="+mn-cs"/>
              </a:rPr>
              <a:t> that lets you view all of your Azure SQL databases, virtual machines, pools, and instances in one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lvl="0"/>
            <a:r>
              <a:rPr lang="en-US" dirty="0"/>
              <a:t>Protects your investment with built-in, intelligent security. R</a:t>
            </a:r>
            <a:r>
              <a:rPr lang="en-US" sz="1200" kern="1200" dirty="0">
                <a:solidFill>
                  <a:schemeClr val="tx1"/>
                </a:solidFill>
                <a:effectLst/>
                <a:latin typeface="+mn-lt"/>
                <a:ea typeface="+mn-ea"/>
                <a:cs typeface="+mn-cs"/>
              </a:rPr>
              <a:t>emediate potential threats in real-time with intelligent </a:t>
            </a:r>
            <a:r>
              <a:rPr lang="en-US" sz="1200" u="sng" kern="1200" dirty="0">
                <a:solidFill>
                  <a:schemeClr val="tx1"/>
                </a:solidFill>
                <a:effectLst/>
                <a:latin typeface="+mn-lt"/>
                <a:ea typeface="+mn-ea"/>
                <a:cs typeface="+mn-cs"/>
                <a:hlinkClick r:id="rId7"/>
              </a:rPr>
              <a:t>threat detection</a:t>
            </a:r>
            <a:r>
              <a:rPr lang="en-US" sz="1200" kern="1200" dirty="0">
                <a:solidFill>
                  <a:schemeClr val="tx1"/>
                </a:solidFill>
                <a:effectLst/>
                <a:latin typeface="+mn-lt"/>
                <a:ea typeface="+mn-ea"/>
                <a:cs typeface="+mn-cs"/>
              </a:rPr>
              <a:t> and proactive vulnerability assessment alerts.  Get industry-leading, multi-layered protection with </a:t>
            </a:r>
            <a:r>
              <a:rPr lang="en-US" sz="1200" u="sng" kern="1200" dirty="0">
                <a:solidFill>
                  <a:schemeClr val="tx1"/>
                </a:solidFill>
                <a:effectLst/>
                <a:latin typeface="+mn-lt"/>
                <a:ea typeface="+mn-ea"/>
                <a:cs typeface="+mn-cs"/>
                <a:hlinkClick r:id="rId8"/>
              </a:rPr>
              <a:t>built-in security controls</a:t>
            </a:r>
            <a:r>
              <a:rPr lang="en-US" sz="1200" kern="1200" dirty="0">
                <a:solidFill>
                  <a:schemeClr val="tx1"/>
                </a:solidFill>
                <a:effectLst/>
                <a:latin typeface="+mn-lt"/>
                <a:ea typeface="+mn-ea"/>
                <a:cs typeface="+mn-cs"/>
              </a:rPr>
              <a:t> including T-SQL, authentication, networking, and key management.  Take advantage of the most comprehensive </a:t>
            </a:r>
            <a:r>
              <a:rPr lang="en-US" sz="1200" u="sng" kern="1200" dirty="0">
                <a:solidFill>
                  <a:schemeClr val="tx1"/>
                </a:solidFill>
                <a:effectLst/>
                <a:latin typeface="+mn-lt"/>
                <a:ea typeface="+mn-ea"/>
                <a:cs typeface="+mn-cs"/>
                <a:hlinkClick r:id="rId9"/>
              </a:rPr>
              <a:t>compliance coverage</a:t>
            </a:r>
            <a:r>
              <a:rPr lang="en-US" sz="1200" kern="1200" dirty="0">
                <a:solidFill>
                  <a:schemeClr val="tx1"/>
                </a:solidFill>
                <a:effectLst/>
                <a:latin typeface="+mn-lt"/>
                <a:ea typeface="+mn-ea"/>
                <a:cs typeface="+mn-cs"/>
              </a:rPr>
              <a:t> of any cloud database service.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751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understand that it’s not always easy to know where to start, so we’ve created this simplified flow chart with some key features of each database offering to help you choose the best destination for your needs. </a:t>
            </a:r>
          </a:p>
          <a:p>
            <a:endParaRPr lang="en-US" dirty="0"/>
          </a:p>
          <a:p>
            <a:r>
              <a:rPr lang="en-US" dirty="0"/>
              <a:t>If you know you’ll need OS level access and don’t want to make changes to your existing codebase, then SQL Server on Azure VM is the right option for you. </a:t>
            </a:r>
          </a:p>
          <a:p>
            <a:endParaRPr lang="en-US" dirty="0"/>
          </a:p>
          <a:p>
            <a:r>
              <a:rPr lang="en-US" dirty="0"/>
              <a:t>If your goal is to modernize an existing application, and want to take advantage of all the features of Azure PaaS, then Azure SQL MI may be the right fit. With a few tweaks to your existing application, you should be able to run on MI and take advantage of your instance easily.</a:t>
            </a:r>
          </a:p>
          <a:p>
            <a:endParaRPr lang="en-US" dirty="0"/>
          </a:p>
          <a:p>
            <a:r>
              <a:rPr lang="en-US" dirty="0"/>
              <a:t>And finally, if you’re looking to begin building cloud-native applications on Azure, or are looking for the flexibility to automatically pause and resume intermittent workloads, then Azure SQL Database is the perfect choice.</a:t>
            </a:r>
          </a:p>
          <a:p>
            <a:endParaRPr lang="en-US" dirty="0"/>
          </a:p>
          <a:p>
            <a:r>
              <a:rPr lang="en-US" dirty="0"/>
              <a:t>Once on Azure, take advantage of all Azure SQL has to offer.  </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50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migration to the cloud does not mean leaving behind all your expertise and knowledge. On SQL Server on Azure VMs, you have the freedom to continue using the business intelligence tools you know and love.</a:t>
            </a:r>
          </a:p>
          <a:p>
            <a:r>
              <a:rPr lang="en-US" dirty="0"/>
              <a:t>However, if you choose to migrate to Azure SQL Database or MI, you may find that some of these tools you’re familiar with aren’t available on Azure PaaS. For the managed services, we offer comparable features to the ones you are used to working with, such as ADF SSIS for SSIS, Power BI for SSRS, and Azure Analysis Services for SSAS and SQL Server Analysis Services for SSAS.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215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We know that optimizing for costs is a crucial piece to any change within a business, that’s why Azure offers key benefits to help you get the most out of your investment.</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With </a:t>
            </a:r>
            <a:r>
              <a:rPr lang="en-US" sz="1200" b="1" baseline="0" dirty="0">
                <a:solidFill>
                  <a:srgbClr val="FFFFFF"/>
                </a:solidFill>
              </a:rPr>
              <a:t>AHB</a:t>
            </a:r>
            <a:r>
              <a:rPr lang="en-US" sz="1200" b="0" baseline="0" dirty="0">
                <a:solidFill>
                  <a:srgbClr val="FFFFFF"/>
                </a:solidFill>
              </a:rPr>
              <a:t>, bring your pre-existing SQL Licenses with active Software Assurance to the cloud and save up to 59% vs other cloud providers. Leverage your on-premise time and monetary investments by bringing both skills and licenses to Azure SQL.</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With </a:t>
            </a:r>
            <a:r>
              <a:rPr lang="en-US" sz="1200" b="1" baseline="0" dirty="0">
                <a:solidFill>
                  <a:srgbClr val="FFFFFF"/>
                </a:solidFill>
              </a:rPr>
              <a:t>RC, </a:t>
            </a:r>
            <a:r>
              <a:rPr lang="en-US" sz="1200" b="0" baseline="0" dirty="0">
                <a:solidFill>
                  <a:srgbClr val="FFFFFF"/>
                </a:solidFill>
              </a:rPr>
              <a:t>pay for resources up front and save up to 33% on list price by making a one or three year commitment. You can combine this with AHB to save up to 80% in Azure.</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If you’re still in the development/testing phase of your product, take advantage of special Dev/Test pricing, available with an active Visual Studio subscription, and save up to 55% vs list price.</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And finally, take advantage of the only cloud that offers free extended security updates for your SQL Server 2008/2008R for the next 3 years if you choose to run on Azure VMs.</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874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3</a:t>
            </a:fld>
            <a:endParaRPr lang="en-US"/>
          </a:p>
        </p:txBody>
      </p:sp>
    </p:spTree>
    <p:extLst>
      <p:ext uri="{BB962C8B-B14F-4D97-AF65-F5344CB8AC3E}">
        <p14:creationId xmlns:p14="http://schemas.microsoft.com/office/powerpoint/2010/main" val="2881384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Hybrid Benefit for SQL is an Azure benefit for customers with active software assurance (including subscription licensing) on their SQL cores.</a:t>
            </a:r>
          </a:p>
          <a:p>
            <a:endParaRPr lang="en-US" dirty="0"/>
          </a:p>
          <a:p>
            <a:r>
              <a:rPr lang="en-US" dirty="0"/>
              <a:t>Customers can use their cores on-premises, or as </a:t>
            </a:r>
            <a:r>
              <a:rPr lang="en-US" dirty="0" err="1"/>
              <a:t>vCores</a:t>
            </a:r>
            <a:r>
              <a:rPr lang="en-US" dirty="0"/>
              <a:t> towards eligible Azure data services, detailed on the following slide. By using this benefit, the customer is charged the ‘base rate’ in Azure, which excludes the charges </a:t>
            </a:r>
          </a:p>
          <a:p>
            <a:endParaRPr lang="en-US" dirty="0"/>
          </a:p>
          <a:p>
            <a:r>
              <a:rPr lang="en-US" dirty="0"/>
              <a:t>Note this benefit is </a:t>
            </a:r>
            <a:r>
              <a:rPr lang="en-US" u="sng" dirty="0"/>
              <a:t>core only</a:t>
            </a:r>
            <a:r>
              <a:rPr lang="en-US" u="none" dirty="0"/>
              <a:t>. If customers have server/CAL licensing they will not be able to leverage the Azure Hybrid Benefit and should consider moving to the Core model</a:t>
            </a:r>
          </a:p>
          <a:p>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a:rPr>
              <a:t>The </a:t>
            </a:r>
            <a:r>
              <a:rPr lang="en-US" sz="1200" b="1" dirty="0">
                <a:solidFill>
                  <a:srgbClr val="000000"/>
                </a:solidFill>
                <a:latin typeface="Segoe UI"/>
              </a:rPr>
              <a:t>‘base rate’ </a:t>
            </a:r>
            <a:r>
              <a:rPr lang="en-US" sz="1200" dirty="0">
                <a:solidFill>
                  <a:srgbClr val="000000"/>
                </a:solidFill>
                <a:latin typeface="Segoe UI"/>
              </a:rPr>
              <a:t>is the cost of compute, storage, backup, and any I/O charges that may apply. SQL license costs are waived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219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Azure, we’ve put a premium on making it easy to secure and govern servers, applications, and databases with powerful management and security and management services. We have built a flexible and open platform where you can use familiar dev tools, like Visual Studio and GitHub when building the next generation of applications. We also offer a wide range of first-party services from Microsoft - application, data, AI, and ML services, so you can innovate anywhere.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Azure Arc, we’re creating a bridge between Azure and your other environments - on-premises, </a:t>
            </a:r>
            <a:r>
              <a:rPr lang="en-US"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multicloud</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edge, to bring you all these great innovations.</a:t>
            </a: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we’re doing it in a way where you can confidently invest in a single set of skills and processes that you can transfer wherever they’re needed.</a:t>
            </a:r>
          </a:p>
          <a:p>
            <a:pPr marL="0" marR="0">
              <a:lnSpc>
                <a:spcPct val="107000"/>
              </a:lnSpc>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top of mind concern among our customers has been keeping their Windows Server and SQL workloads running and recoverable in the case of unforeseen events or disasters. Azure provides built-in solutions for customers to implement simple, secure and cost-effective Business Continuity and Disaster Recovery (BCDR) strategies for their applications and data – whether their workloads remain on-premises or have migrated to the cloud. </a:t>
            </a:r>
          </a:p>
          <a:p>
            <a:pPr marL="0" marR="0">
              <a:lnSpc>
                <a:spcPct val="107000"/>
              </a:lnSpc>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reason that we are able to offer hybrid azure solutions that bring the cloud from on-prem to the edge is the level of consistency of our app, data, identity, and security and management offerings across on-prem and cloud. The fact that you are running the same WS and SQL server in the cloud and on-prem makes it easy to migrate and means you can use your existing IT skills. </a:t>
            </a:r>
          </a:p>
          <a:p>
            <a:pPr marL="0" marR="0">
              <a:lnSpc>
                <a:spcPct val="107000"/>
              </a:lnSpc>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866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908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migration to Azure today!</a:t>
            </a:r>
          </a:p>
          <a:p>
            <a:endParaRPr lang="en-US" dirty="0"/>
          </a:p>
          <a:p>
            <a:r>
              <a:rPr lang="en-US" dirty="0"/>
              <a:t>Begin by assessing your environment and receiving an estimated monthly cost with our Azure TCO calculator</a:t>
            </a:r>
          </a:p>
          <a:p>
            <a:endParaRPr lang="en-US" dirty="0"/>
          </a:p>
          <a:p>
            <a:r>
              <a:rPr lang="en-US" dirty="0"/>
              <a:t>Then begin the migration using DMS and the Data Migration Assistant, found within Azure Migrate</a:t>
            </a:r>
          </a:p>
          <a:p>
            <a:endParaRPr lang="en-US" dirty="0"/>
          </a:p>
          <a:p>
            <a:r>
              <a:rPr lang="en-US" dirty="0"/>
              <a:t>Once on Azure, ensure to optimize your environment to efficiently run your workloads, and take advantage of cost-saving opportunities with AHB and Reserved Capacity</a:t>
            </a:r>
          </a:p>
          <a:p>
            <a:endParaRPr lang="en-US" dirty="0"/>
          </a:p>
          <a:p>
            <a:r>
              <a:rPr lang="en-US" dirty="0"/>
              <a:t>Stay on top of security and any detected threats in the Azure Security Center, and ensure that you won’t lose any data during an unexpected outage by setting up database backups. </a:t>
            </a:r>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245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43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9005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060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871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0112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774">
              <a:buFont typeface="Arial" panose="020B0604020202020204" pitchFamily="34" charset="0"/>
              <a:buChar char="•"/>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30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671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952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5352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Let’s start with the core database administration activities &amp; what they look like in this world of managed services and PaaS platforms.</a:t>
            </a:r>
          </a:p>
          <a:p>
            <a:r>
              <a:rPr lang="en-GB" noProof="0" dirty="0"/>
              <a:t>Well a PaaS platform by design automates some of the business critical but quite frankly more mundane database chores so let's run through some of them:</a:t>
            </a:r>
          </a:p>
          <a:p>
            <a:r>
              <a:rPr lang="en-GB" b="1" noProof="0" dirty="0"/>
              <a:t>Backups</a:t>
            </a:r>
            <a:r>
              <a:rPr lang="en-GB" noProof="0" dirty="0"/>
              <a:t> By default, if you do nothing at all, all Azure SQL DBs (including those hosted on Managed Instance) run in Full Recovery mode providing point-in-time recovery to any moment in the last 7 days. Backups are auto encrypted and  tested for integrity &amp; validity and all this is included in the cost you see in the Azure portal. The PIT recovery window can be extended to 35 days and Long-Term Retention backups can be easily automated to create period end snapshots for compliance &amp; auditing reasons and be kept for up to 10 years.</a:t>
            </a:r>
          </a:p>
          <a:p>
            <a:r>
              <a:rPr lang="en-GB" b="1" noProof="0" dirty="0"/>
              <a:t>Encryption </a:t>
            </a:r>
            <a:r>
              <a:rPr lang="en-GB" b="0" noProof="0" dirty="0"/>
              <a:t>SQL Server TDE is a mature, robust technology that’s enabled by default meaning all SQL data at rest on disk is encrypted. Encryption is one of the most affective security mechanisms so whether you want a completely transparent, zero configuration service or one where you bring &amp; manage your own keys, Azure SQL DB provides this capability for you. </a:t>
            </a:r>
          </a:p>
          <a:p>
            <a:r>
              <a:rPr lang="en-GB" b="1" noProof="0" dirty="0"/>
              <a:t>High Availability</a:t>
            </a:r>
            <a:r>
              <a:rPr lang="en-GB" noProof="0" dirty="0"/>
              <a:t> Under the hood, all Azure SQL Databases &amp; Managed Instances run on a 4-node SQL-High Availability cluster using the same SQL-HA technology that’s been available with SQL Server for over a decade. So every time you look in the Azure Portal &amp; buy a vCore for one your Azure SQL DBs, behind the scenes you’re actually getting 4 vCores to support the HA cluster. This means the cost &amp; very real complexity of a SQL High-Availability environment is completely taken away &amp; hidden – we do it for you and it’s how we deliver our 4x9s availability SLA for all flavours of Azure SQL Database. And if you need to make your databases geo-resilient Geo-replication and Auto Failover Groups let you set-up an asynchronous copy in another Azure Region in just a few clicks.</a:t>
            </a:r>
          </a:p>
          <a:p>
            <a:r>
              <a:rPr lang="en-GB" b="1" noProof="0" dirty="0"/>
              <a:t>Patching</a:t>
            </a:r>
            <a:r>
              <a:rPr lang="en-GB" noProof="0" dirty="0"/>
              <a:t> The 4-node cluster that underpins all Azure SQL DBs also allows us to automatically patch the SQL environment with minimal impact upon you. We patch the 4 nodes in the cluster on a round-robin basis failing-over the active node onto an already patched stand-by node. The only down-time required is the time it takes the active node to fail-over which in worst case is a few seconds and may even be as low as a few milliseconds depending on the performance tier your using. The result of this is that you never need to patch nor upgrade your SQL environment again as you’ll always be running on SQL V-Next with latest patches applied in this ever-green environment. To make sure engine behaviour changes don’t impact your database code we run all DBs using the relevant SQL Server Compatibility Mode – a robust &amp; mature technology that’s been around in SQL Server since 2008, and it allows us to run different versions of the engine for specific databases. </a:t>
            </a:r>
          </a:p>
          <a:p>
            <a:r>
              <a:rPr lang="en-GB" noProof="0" dirty="0"/>
              <a:t>And everything we’ve just described here is out-of-the-box, default behaviour requiring zero-configuration from you and it’s all included in the cost you see.</a:t>
            </a:r>
          </a:p>
        </p:txBody>
      </p:sp>
      <p:sp>
        <p:nvSpPr>
          <p:cNvPr id="4" name="Slide Number Placeholder 3"/>
          <p:cNvSpPr>
            <a:spLocks noGrp="1"/>
          </p:cNvSpPr>
          <p:nvPr>
            <p:ph type="sldNum" sz="quarter" idx="10"/>
          </p:nvPr>
        </p:nvSpPr>
        <p:spPr/>
        <p:txBody>
          <a:bodyPr/>
          <a:lstStyle/>
          <a:p>
            <a:fld id="{CD493308-1CCD-4083-9427-1DD59259FBE4}" type="slidenum">
              <a:rPr lang="en-US" smtClean="0"/>
              <a:t>36</a:t>
            </a:fld>
            <a:endParaRPr lang="en-US"/>
          </a:p>
        </p:txBody>
      </p:sp>
    </p:spTree>
    <p:extLst>
      <p:ext uri="{BB962C8B-B14F-4D97-AF65-F5344CB8AC3E}">
        <p14:creationId xmlns:p14="http://schemas.microsoft.com/office/powerpoint/2010/main" val="384718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dirty="0">
                <a:solidFill>
                  <a:srgbClr val="494949"/>
                </a:solidFill>
                <a:latin typeface="Segoe UI" panose="020B0502040204020203" pitchFamily="34" charset="0"/>
                <a:cs typeface="Segoe UI" panose="020B0502040204020203" pitchFamily="34" charset="0"/>
              </a:rPr>
              <a:t>Back in the day, bought servers doesn’t matter if app does bad as long as server can pull it</a:t>
            </a:r>
          </a:p>
          <a:p>
            <a:pPr defTabSz="931774">
              <a:defRPr/>
            </a:pPr>
            <a:r>
              <a:rPr lang="en-US" sz="1200" dirty="0">
                <a:solidFill>
                  <a:srgbClr val="494949"/>
                </a:solidFill>
                <a:latin typeface="Segoe UI" panose="020B0502040204020203" pitchFamily="34" charset="0"/>
                <a:cs typeface="Segoe UI" panose="020B0502040204020203" pitchFamily="34" charset="0"/>
              </a:rPr>
              <a:t>Now scale up down / performance  matters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2143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dirty="0">
                <a:solidFill>
                  <a:srgbClr val="494949"/>
                </a:solidFill>
                <a:latin typeface="Segoe UI" panose="020B0502040204020203" pitchFamily="34" charset="0"/>
                <a:cs typeface="Segoe UI" panose="020B0502040204020203" pitchFamily="34" charset="0"/>
              </a:rPr>
              <a:t>New version -&gt; New performance features</a:t>
            </a:r>
          </a:p>
          <a:p>
            <a:pPr defTabSz="931774">
              <a:defRPr/>
            </a:pPr>
            <a:r>
              <a:rPr lang="en-US" sz="1200" dirty="0">
                <a:solidFill>
                  <a:srgbClr val="494949"/>
                </a:solidFill>
                <a:latin typeface="Segoe UI" panose="020B0502040204020203" pitchFamily="34" charset="0"/>
                <a:cs typeface="Segoe UI" panose="020B0502040204020203" pitchFamily="34" charset="0"/>
              </a:rPr>
              <a:t>However, new versions can also regress some queries -&gt; Hence monitoring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5282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performance issue with SQL Server falls into 1 of 2 fundamental categories: Running or Waiting.</a:t>
            </a:r>
          </a:p>
          <a:p>
            <a:endParaRPr lang="en-GB" dirty="0"/>
          </a:p>
          <a:p>
            <a:r>
              <a:rPr lang="en-GB" dirty="0"/>
              <a:t>Either we’re waiting on the CPU to complete Running the query or the query is blocked from executing because it’s Waiting on some other resource to be come available.</a:t>
            </a:r>
          </a:p>
          <a:p>
            <a:endParaRPr lang="en-GB" dirty="0"/>
          </a:p>
          <a:p>
            <a:r>
              <a:rPr lang="en-GB" dirty="0"/>
              <a:t>Whilst not exhaustive this diagnostic tree provides good starting point for tools &amp; specific DMVs that can help you identify the root cause of a performance issue whether it be down to Running or Waiting.</a:t>
            </a:r>
          </a:p>
        </p:txBody>
      </p:sp>
      <p:sp>
        <p:nvSpPr>
          <p:cNvPr id="4" name="Slide Number Placeholder 3"/>
          <p:cNvSpPr>
            <a:spLocks noGrp="1"/>
          </p:cNvSpPr>
          <p:nvPr>
            <p:ph type="sldNum" sz="quarter" idx="5"/>
          </p:nvPr>
        </p:nvSpPr>
        <p:spPr/>
        <p:txBody>
          <a:bodyPr/>
          <a:lstStyle/>
          <a:p>
            <a:fld id="{7F14AE9E-2A26-431C-9DC5-3595E41FB076}" type="slidenum">
              <a:rPr lang="en-GB" smtClean="0"/>
              <a:t>39</a:t>
            </a:fld>
            <a:endParaRPr lang="en-GB"/>
          </a:p>
        </p:txBody>
      </p:sp>
    </p:spTree>
    <p:extLst>
      <p:ext uri="{BB962C8B-B14F-4D97-AF65-F5344CB8AC3E}">
        <p14:creationId xmlns:p14="http://schemas.microsoft.com/office/powerpoint/2010/main" val="2653449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6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 wish I could say I know every DMV by heart, but sadly that is not the case, luckily we have a bunch of great opensource libraries </a:t>
            </a:r>
          </a:p>
        </p:txBody>
      </p:sp>
      <p:sp>
        <p:nvSpPr>
          <p:cNvPr id="4" name="Slide Number Placeholder 3"/>
          <p:cNvSpPr>
            <a:spLocks noGrp="1"/>
          </p:cNvSpPr>
          <p:nvPr>
            <p:ph type="sldNum" sz="quarter" idx="5"/>
          </p:nvPr>
        </p:nvSpPr>
        <p:spPr/>
        <p:txBody>
          <a:bodyPr/>
          <a:lstStyle/>
          <a:p>
            <a:fld id="{6961CA17-F42D-4A8B-9CCD-3C184AAD0AA0}" type="slidenum">
              <a:rPr lang="en-US" smtClean="0"/>
              <a:t>42</a:t>
            </a:fld>
            <a:endParaRPr lang="en-US"/>
          </a:p>
        </p:txBody>
      </p:sp>
    </p:spTree>
    <p:extLst>
      <p:ext uri="{BB962C8B-B14F-4D97-AF65-F5344CB8AC3E}">
        <p14:creationId xmlns:p14="http://schemas.microsoft.com/office/powerpoint/2010/main" val="25446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4885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why we want to migrate, we did a migration, we tuned our queries, now, how do we secure our data?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1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Technology changes at very rapid pace -&gt; Keeps speeding 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cs typeface="Calibri"/>
              </a:rPr>
              <a:t>Had a small issue recently, COVID -&gt; </a:t>
            </a:r>
            <a:r>
              <a:rPr lang="en-US" b="0" i="0" dirty="0" err="1">
                <a:solidFill>
                  <a:srgbClr val="000000"/>
                </a:solidFill>
                <a:effectLst/>
                <a:latin typeface="Calibri" panose="020F0502020204030204" pitchFamily="34" charset="0"/>
                <a:cs typeface="Calibri"/>
              </a:rPr>
              <a:t>Verkeerscentrum</a:t>
            </a:r>
            <a:r>
              <a:rPr lang="en-US" b="0" i="0" dirty="0">
                <a:solidFill>
                  <a:srgbClr val="000000"/>
                </a:solidFill>
                <a:effectLst/>
                <a:latin typeface="Calibri" panose="020F0502020204030204" pitchFamily="34" charset="0"/>
                <a:cs typeface="Calibri"/>
              </a:rPr>
              <a:t> anecdote VPN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cs typeface="Calibri"/>
              </a:rPr>
              <a:t>Companies looking to progress and further innovate their landscape</a:t>
            </a:r>
            <a:endParaRPr lang="en-US" dirty="0">
              <a:cs typeface="Calibri"/>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538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Segoe UI" panose="020B0502040204020203" pitchFamily="34" charset="0"/>
                <a:cs typeface="Segoe UI" panose="020B0502040204020203" pitchFamily="34" charset="0"/>
              </a:rPr>
              <a:t>Objective: </a:t>
            </a:r>
            <a:r>
              <a:rPr lang="en-US" sz="1200" b="0" dirty="0">
                <a:latin typeface="Segoe UI" panose="020B0502040204020203" pitchFamily="34" charset="0"/>
                <a:cs typeface="Segoe UI" panose="020B0502040204020203" pitchFamily="34" charset="0"/>
              </a:rPr>
              <a:t>How Azure provides layers of protection</a:t>
            </a:r>
          </a:p>
          <a:p>
            <a:endParaRPr lang="en-US" sz="1200" b="0" dirty="0">
              <a:latin typeface="Segoe UI" panose="020B0502040204020203" pitchFamily="34" charset="0"/>
              <a:cs typeface="Segoe UI" panose="020B0502040204020203" pitchFamily="34" charset="0"/>
            </a:endParaRPr>
          </a:p>
          <a:p>
            <a:r>
              <a:rPr lang="en-US" sz="1200" b="0" dirty="0">
                <a:latin typeface="Segoe UI" panose="020B0502040204020203" pitchFamily="34" charset="0"/>
                <a:cs typeface="Segoe UI" panose="020B0502040204020203" pitchFamily="34" charset="0"/>
              </a:rPr>
              <a:t>Same as you’d do on prem, keep them out of your network, if they’re in the network, keep them out of the database, if they’re in the database keep them out of the data</a:t>
            </a:r>
          </a:p>
          <a:p>
            <a:endParaRPr lang="en-US" sz="1200" b="0" dirty="0">
              <a:latin typeface="Segoe UI" panose="020B0502040204020203" pitchFamily="34" charset="0"/>
              <a:cs typeface="Segoe UI" panose="020B0502040204020203" pitchFamily="34" charset="0"/>
            </a:endParaRPr>
          </a:p>
          <a:p>
            <a:endParaRPr lang="en-US" sz="1200" b="0"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r>
              <a:rPr lang="en-US" sz="1200" b="1" dirty="0">
                <a:effectLst/>
                <a:latin typeface="Segoe UI" panose="020B0502040204020203" pitchFamily="34" charset="0"/>
                <a:cs typeface="Segoe UI" panose="020B0502040204020203" pitchFamily="34" charset="0"/>
              </a:rPr>
              <a:t>Talking Points:</a:t>
            </a:r>
            <a:endParaRPr lang="en-US" sz="1200" b="1"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Azure Active Directory </a:t>
            </a:r>
            <a:r>
              <a:rPr lang="en-US" sz="1200" b="0" i="0" kern="1200" dirty="0">
                <a:solidFill>
                  <a:schemeClr val="tx1"/>
                </a:solidFill>
                <a:effectLst/>
                <a:latin typeface="Segoe UI" panose="020B0502040204020203" pitchFamily="34" charset="0"/>
                <a:cs typeface="Segoe UI" panose="020B0502040204020203" pitchFamily="34" charset="0"/>
              </a:rPr>
              <a:t>is a comprehensive identity and access management cloud solution that provides a robust set of capabilities to manage users and groups.</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Always Encrypted </a:t>
            </a:r>
            <a:r>
              <a:rPr lang="en-US" sz="1200" b="0" i="0" kern="1200" dirty="0">
                <a:solidFill>
                  <a:schemeClr val="tx1"/>
                </a:solidFill>
                <a:effectLst/>
                <a:latin typeface="Segoe UI" panose="020B0502040204020203" pitchFamily="34" charset="0"/>
                <a:cs typeface="Segoe UI" panose="020B0502040204020203" pitchFamily="34" charset="0"/>
              </a:rPr>
              <a:t>helps you protect sensitive data without having to relinquish the encryption keys to Azure SQL Database. Data remains encrypted at all times: in transit, in memory, on disk, and even during query processing.</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Transparent Data Encryption </a:t>
            </a:r>
            <a:r>
              <a:rPr lang="en-US" sz="1200" b="0" i="0" kern="1200" dirty="0">
                <a:solidFill>
                  <a:schemeClr val="tx1"/>
                </a:solidFill>
                <a:effectLst/>
                <a:latin typeface="Segoe UI" panose="020B0502040204020203" pitchFamily="34" charset="0"/>
                <a:cs typeface="Segoe UI" panose="020B0502040204020203" pitchFamily="34" charset="0"/>
              </a:rPr>
              <a:t>helps you meet compliance requirements by encrypting your databases, associated backups, and transaction log files at rest without requiring changes to your applications.</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Azure SQL Database supports Azure Active Directory (Azure AD) authentication </a:t>
            </a:r>
            <a:r>
              <a:rPr lang="en-US" sz="1200" b="0" i="0" kern="1200" dirty="0">
                <a:solidFill>
                  <a:schemeClr val="tx1"/>
                </a:solidFill>
                <a:effectLst/>
                <a:latin typeface="Segoe UI" panose="020B0502040204020203" pitchFamily="34" charset="0"/>
                <a:cs typeface="Segoe UI" panose="020B0502040204020203" pitchFamily="34" charset="0"/>
              </a:rPr>
              <a:t>provides an alternative to SQL authentication. It simplifies password management by allowing you to connect to a number of Azure services, including Azure SQL Database, using the same identity.</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Row-Level security </a:t>
            </a:r>
            <a:r>
              <a:rPr lang="en-US" sz="1200" b="0" i="0" kern="1200" dirty="0">
                <a:solidFill>
                  <a:schemeClr val="tx1"/>
                </a:solidFill>
                <a:effectLst/>
                <a:latin typeface="Segoe UI" panose="020B0502040204020203" pitchFamily="34" charset="0"/>
                <a:cs typeface="Segoe UI" panose="020B0502040204020203" pitchFamily="34" charset="0"/>
              </a:rPr>
              <a:t>allows access to rows of data based on a user’s identity, role memberships, or query execution context.</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Dynamic Data Masking </a:t>
            </a:r>
            <a:r>
              <a:rPr lang="en-US" sz="1200" b="0" i="0" kern="1200" dirty="0">
                <a:solidFill>
                  <a:schemeClr val="tx1"/>
                </a:solidFill>
                <a:effectLst/>
                <a:latin typeface="Segoe UI" panose="020B0502040204020203" pitchFamily="34" charset="0"/>
                <a:cs typeface="Segoe UI" panose="020B0502040204020203" pitchFamily="34" charset="0"/>
              </a:rPr>
              <a:t>lets you define masking patterns on database columns to limit the exposure of sensitive data.</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Threat Detection </a:t>
            </a:r>
            <a:r>
              <a:rPr lang="en-US" sz="1200" b="0" i="0" u="none" strike="noStrike" kern="1200" dirty="0">
                <a:solidFill>
                  <a:schemeClr val="tx1"/>
                </a:solidFill>
                <a:effectLst/>
                <a:latin typeface="Segoe UI" panose="020B0502040204020203" pitchFamily="34" charset="0"/>
                <a:cs typeface="Segoe UI" panose="020B0502040204020203" pitchFamily="34" charset="0"/>
              </a:rPr>
              <a:t>complements Azure SQL Database Auditing</a:t>
            </a:r>
            <a:r>
              <a:rPr lang="en-US" sz="1200" b="0" i="0" u="none" strike="noStrike" kern="1200" baseline="0" dirty="0">
                <a:solidFill>
                  <a:schemeClr val="tx1"/>
                </a:solidFill>
                <a:effectLst/>
                <a:latin typeface="Segoe UI" panose="020B0502040204020203" pitchFamily="34" charset="0"/>
                <a:cs typeface="Segoe UI" panose="020B0502040204020203" pitchFamily="34" charset="0"/>
              </a:rPr>
              <a:t> </a:t>
            </a:r>
            <a:r>
              <a:rPr lang="en-US" sz="1200" b="0" i="0" kern="1200" dirty="0">
                <a:solidFill>
                  <a:schemeClr val="tx1"/>
                </a:solidFill>
                <a:effectLst/>
                <a:latin typeface="Segoe UI" panose="020B0502040204020203" pitchFamily="34" charset="0"/>
                <a:cs typeface="Segoe UI" panose="020B0502040204020203" pitchFamily="34" charset="0"/>
              </a:rPr>
              <a:t>and alerts on suspicious database activities at the database or logical server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Comprehensive, independently verified compliance. </a:t>
            </a:r>
            <a:r>
              <a:rPr lang="en-US" sz="1200" dirty="0">
                <a:latin typeface="Segoe UI" panose="020B0502040204020203" pitchFamily="34" charset="0"/>
                <a:cs typeface="Segoe UI" panose="020B0502040204020203" pitchFamily="34" charset="0"/>
              </a:rPr>
              <a:t>Azure is designed with a compliance strategy that helps customers address business objectives and industry standards and regulations. The security compliance framework includes test and audit phases, security analytics, risk management best practices, and security benchmark analysis to achieve certificates and attestations.</a:t>
            </a:r>
            <a:endParaRPr lang="en-US" sz="1200" b="0" i="0" kern="1200" dirty="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Certifications and attestations. </a:t>
            </a:r>
            <a:r>
              <a:rPr lang="en-US" sz="1200" dirty="0">
                <a:latin typeface="Segoe UI" panose="020B0502040204020203" pitchFamily="34" charset="0"/>
                <a:cs typeface="Segoe UI" panose="020B0502040204020203" pitchFamily="34" charset="0"/>
              </a:rPr>
              <a:t>Azure meets a broad set of international as well as regional and industry-specific compliance standards, such as ISO 27001, FedRAMP, SOC 1, and SOC 2. Azure’s adherence to the strict security controls contained in these standards is verified by rigorous third-party audits that demonstrate Azure services work with and meet world-class industry standards, certifications, attestations, and authorizations. </a:t>
            </a:r>
          </a:p>
          <a:p>
            <a:pPr marL="0" indent="0">
              <a:buFont typeface="Arial" panose="020B0604020202020204" pitchFamily="34" charset="0"/>
              <a:buNone/>
            </a:pPr>
            <a:endParaRPr lang="en-US" sz="1200" b="0" i="0" kern="1200" dirty="0">
              <a:solidFill>
                <a:schemeClr val="tx1"/>
              </a:solidFill>
              <a:effectLst/>
              <a:latin typeface="Segoe UI" panose="020B0502040204020203" pitchFamily="34" charset="0"/>
              <a:cs typeface="Segoe UI" panose="020B0502040204020203" pitchFamily="34" charset="0"/>
            </a:endParaRPr>
          </a:p>
          <a:p>
            <a:endParaRPr lang="en-US" sz="1200"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443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activity on your SQL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944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the question what kind of data you have.</a:t>
            </a:r>
          </a:p>
          <a:p>
            <a:endParaRPr lang="en-US" dirty="0"/>
          </a:p>
          <a:p>
            <a:r>
              <a:rPr lang="en-US" dirty="0"/>
              <a:t>Every asked the question, is that data sensitive and got the answer “No clue”, this will help for that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930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48</a:t>
            </a:fld>
            <a:endParaRPr lang="en-US"/>
          </a:p>
        </p:txBody>
      </p:sp>
    </p:spTree>
    <p:extLst>
      <p:ext uri="{BB962C8B-B14F-4D97-AF65-F5344CB8AC3E}">
        <p14:creationId xmlns:p14="http://schemas.microsoft.com/office/powerpoint/2010/main" val="1412381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94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74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More and more data is being captured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A lot of houses for example  are becoming more “smart” and more and more data is needed to support that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AI/</a:t>
            </a:r>
            <a:r>
              <a:rPr lang="en-US" b="0" i="0" dirty="0" err="1">
                <a:solidFill>
                  <a:srgbClr val="000000"/>
                </a:solidFill>
                <a:effectLst/>
                <a:latin typeface="Calibri" panose="020F0502020204030204" pitchFamily="34" charset="0"/>
              </a:rPr>
              <a:t>ChatGPT</a:t>
            </a:r>
            <a:r>
              <a:rPr lang="en-US" b="0" i="0" dirty="0">
                <a:solidFill>
                  <a:srgbClr val="000000"/>
                </a:solidFill>
                <a:effectLst/>
                <a:latin typeface="Calibri" panose="020F0502020204030204" pitchFamily="34" charset="0"/>
              </a:rPr>
              <a:t> all of these </a:t>
            </a:r>
            <a:r>
              <a:rPr lang="en-US" b="0" i="0" dirty="0" err="1">
                <a:solidFill>
                  <a:srgbClr val="000000"/>
                </a:solidFill>
                <a:effectLst/>
                <a:latin typeface="Calibri" panose="020F0502020204030204" pitchFamily="34" charset="0"/>
              </a:rPr>
              <a:t>techonogies</a:t>
            </a:r>
            <a:r>
              <a:rPr lang="en-US" b="0" i="0" dirty="0">
                <a:solidFill>
                  <a:srgbClr val="000000"/>
                </a:solidFill>
                <a:effectLst/>
                <a:latin typeface="Calibri" panose="020F0502020204030204" pitchFamily="34" charset="0"/>
              </a:rPr>
              <a:t> needed data storage</a:t>
            </a:r>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345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dirty="0">
                <a:solidFill>
                  <a:schemeClr val="tx1"/>
                </a:solidFill>
                <a:effectLst/>
                <a:latin typeface="Segoe UI" panose="020B0502040204020203" pitchFamily="34" charset="0"/>
                <a:ea typeface="+mn-ea"/>
                <a:cs typeface="+mn-cs"/>
              </a:rPr>
              <a:t>The volume, variety and velocity of data are all accelerating </a:t>
            </a:r>
            <a:r>
              <a:rPr lang="en-US" sz="3200" dirty="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3600" dirty="0">
                <a:effectLst/>
                <a:latin typeface="Segoe UI" panose="020B0502040204020203" pitchFamily="34" charset="0"/>
                <a:ea typeface="Times New Roman" panose="02020603050405020304" pitchFamily="18" charset="0"/>
              </a:rPr>
              <a:t>Today we generate data far faster than we are able to understand it</a:t>
            </a: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3200" dirty="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To put that in perspective, if you were to store that data in a stack of </a:t>
            </a:r>
            <a:r>
              <a:rPr lang="en-US" sz="3200" dirty="0" err="1">
                <a:effectLst/>
                <a:latin typeface="Arial" panose="020B0604020202020204" pitchFamily="34" charset="0"/>
                <a:ea typeface="Calibri" panose="020F0502020204030204" pitchFamily="34" charset="0"/>
                <a:cs typeface="Times New Roman" panose="02020603050405020304" pitchFamily="18" charset="0"/>
              </a:rPr>
              <a:t>BluRay</a:t>
            </a:r>
            <a:r>
              <a:rPr lang="en-US" sz="3200" dirty="0">
                <a:effectLst/>
                <a:latin typeface="Arial" panose="020B0604020202020204" pitchFamily="34" charset="0"/>
                <a:ea typeface="Calibri" panose="020F0502020204030204" pitchFamily="34" charset="0"/>
                <a:cs typeface="Times New Roman" panose="02020603050405020304" pitchFamily="18" charset="0"/>
              </a:rPr>
              <a:t> discs you’d be able to go to the moon and back 23 times!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 like:</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Is it trustworthy?</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people getting the data they need to make the right decisions?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And are we managing data in a compliant way?...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986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774">
              <a:buFont typeface="Arial" panose="020B0604020202020204" pitchFamily="34" charset="0"/>
              <a:buChar char="•"/>
            </a:pPr>
            <a:r>
              <a:rPr lang="en-US" dirty="0"/>
              <a:t>Back in the day x days not rebooted good -&gt; now back</a:t>
            </a:r>
          </a:p>
          <a:p>
            <a:pPr marL="171450" indent="-171450" defTabSz="931774">
              <a:buFont typeface="Arial" panose="020B0604020202020204" pitchFamily="34" charset="0"/>
              <a:buChar char="•"/>
            </a:pPr>
            <a:r>
              <a:rPr lang="en-US" dirty="0"/>
              <a:t>Anecdote about Installing 2019</a:t>
            </a:r>
          </a:p>
          <a:p>
            <a:pPr defTabSz="931774"/>
            <a:endParaRPr lang="en-US" dirty="0"/>
          </a:p>
          <a:p>
            <a:pPr defTabSz="931774"/>
            <a:endParaRPr lang="en-US" dirty="0"/>
          </a:p>
          <a:p>
            <a:pPr defTabSz="931774"/>
            <a:endParaRPr lang="en-US" dirty="0"/>
          </a:p>
          <a:p>
            <a:pPr defTabSz="931774"/>
            <a:r>
              <a:rPr lang="en-US" dirty="0"/>
              <a:t>I talked a little there about drivers for modernisation Relevant to all IT</a:t>
            </a:r>
          </a:p>
          <a:p>
            <a:pPr defTabSz="931774"/>
            <a:endParaRPr lang="en-US" dirty="0"/>
          </a:p>
          <a:p>
            <a:pPr defTabSz="931774"/>
            <a:r>
              <a:rPr lang="en-US" dirty="0"/>
              <a:t>In the last 12 months there has been A major DRIVER within the Data Platform landscape;</a:t>
            </a:r>
          </a:p>
          <a:p>
            <a:pPr defTabSz="931774"/>
            <a:endParaRPr lang="en-US" dirty="0"/>
          </a:p>
          <a:p>
            <a:pPr defTabSz="931774"/>
            <a:r>
              <a:rPr lang="en-US" dirty="0"/>
              <a:t>With the end of support for Windows and SQL 2008 there is a tangible NEED to drive the modernize those platforms </a:t>
            </a:r>
          </a:p>
          <a:p>
            <a:pPr defTabSz="931774"/>
            <a:endParaRPr lang="en-US" dirty="0"/>
          </a:p>
          <a:p>
            <a:pPr defTabSz="931774"/>
            <a:r>
              <a:rPr lang="en-US" dirty="0"/>
              <a:t>With optimization introducing some </a:t>
            </a:r>
            <a:r>
              <a:rPr lang="en-US" b="1" dirty="0"/>
              <a:t>new priorities to consider</a:t>
            </a:r>
            <a:r>
              <a:rPr lang="en-US" dirty="0"/>
              <a:t>:</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Eliminating time spent managing “long tail” of applications</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Freeing up limited IT resources </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Migrating business critical apps to the cloud</a:t>
            </a:r>
          </a:p>
          <a:p>
            <a:pPr marL="285750" indent="-285750" algn="l">
              <a:lnSpc>
                <a:spcPct val="90000"/>
              </a:lnSpc>
              <a:spcBef>
                <a:spcPts val="600"/>
              </a:spcBef>
              <a:spcAft>
                <a:spcPts val="1200"/>
              </a:spcAft>
              <a:buFont typeface="Arial" panose="020B0604020202020204" pitchFamily="34" charset="0"/>
              <a:buChar char="•"/>
            </a:pPr>
            <a:endParaRPr lang="en-US" sz="1200" dirty="0">
              <a:solidFill>
                <a:srgbClr val="0078D7"/>
              </a:solidFill>
              <a:latin typeface="Segoe UI Semilight" panose="020B0402040204020203" pitchFamily="34" charset="0"/>
              <a:cs typeface="Segoe UI Semilight" panose="020B0402040204020203" pitchFamily="34" charset="0"/>
            </a:endParaRP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By just migrating at as a minimum you are saving money, saving effort for support and backups with Azure and actually making things compliant just by moving them.</a:t>
            </a:r>
          </a:p>
          <a:p>
            <a:pPr marL="285750" indent="-285750" algn="l">
              <a:lnSpc>
                <a:spcPct val="90000"/>
              </a:lnSpc>
              <a:spcBef>
                <a:spcPts val="600"/>
              </a:spcBef>
              <a:spcAft>
                <a:spcPts val="1200"/>
              </a:spcAft>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rtl="0" fontAlgn="base"/>
            <a:r>
              <a:rPr lang="en-US" sz="1200" b="0" i="0" kern="1200" dirty="0">
                <a:solidFill>
                  <a:schemeClr val="tx1"/>
                </a:solidFill>
                <a:effectLst/>
                <a:latin typeface="+mn-lt"/>
                <a:ea typeface="+mn-ea"/>
                <a:cs typeface="+mn-cs"/>
              </a:rPr>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a:p>
            <a:pPr marL="0" indent="0" defTabSz="9317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213B023-EBA1-4257-9081-2BE094506D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0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Urgent capacity needs + Software and hardware refresh: Client with server, running on max resources -&gt; New vendor application -&gt; order new server takes weeks </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Security threats -&gt; Bunch of hacks recently </a:t>
            </a:r>
            <a:r>
              <a:rPr lang="en-US" b="0" i="0" dirty="0" err="1">
                <a:solidFill>
                  <a:srgbClr val="4C4C51"/>
                </a:solidFill>
                <a:effectLst/>
                <a:latin typeface="Segoe UI" panose="020B0502040204020203" pitchFamily="34" charset="0"/>
              </a:rPr>
              <a:t>eg</a:t>
            </a:r>
            <a:r>
              <a:rPr lang="en-US" b="0" i="0" dirty="0">
                <a:solidFill>
                  <a:srgbClr val="4C4C51"/>
                </a:solidFill>
                <a:effectLst/>
                <a:latin typeface="Segoe UI" panose="020B0502040204020203" pitchFamily="34" charset="0"/>
              </a:rPr>
              <a:t> last pass </a:t>
            </a:r>
          </a:p>
          <a:p>
            <a:endParaRPr lang="en-US" b="0" i="0" dirty="0">
              <a:solidFill>
                <a:srgbClr val="4C4C51"/>
              </a:solidFill>
              <a:effectLst/>
              <a:latin typeface="Segoe UI" panose="020B0502040204020203" pitchFamily="34" charset="0"/>
            </a:endParaRPr>
          </a:p>
          <a:p>
            <a:endParaRPr lang="en-US" b="0" i="0" dirty="0">
              <a:solidFill>
                <a:srgbClr val="4C4C51"/>
              </a:solidFill>
              <a:effectLst/>
              <a:latin typeface="Segoe UI" panose="020B0502040204020203" pitchFamily="34" charset="0"/>
            </a:endParaRP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9266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dirty="0">
                <a:solidFill>
                  <a:srgbClr val="000000"/>
                </a:solidFill>
                <a:effectLst/>
                <a:latin typeface="Segoe UI" panose="020B0502040204020203" pitchFamily="34" charset="0"/>
              </a:rPr>
              <a:t>Azure offers a comprehensive mix of technology, best practice guidance, programs, offers, and tools to migrate your entire datacenter to the cloud. Migrate with confidence and optimize your costs with our on-demand global infrastructure with the most regions of any cloud vendor. </a:t>
            </a:r>
          </a:p>
          <a:p>
            <a:pPr rtl="0" fontAlgn="base"/>
            <a:endParaRPr lang="en-US" sz="1200" b="0" i="0" dirty="0">
              <a:solidFill>
                <a:srgbClr val="000000"/>
              </a:solidFill>
              <a:effectLst/>
              <a:latin typeface="Segoe UI" panose="020B0502040204020203" pitchFamily="34" charset="0"/>
            </a:endParaRPr>
          </a:p>
          <a:p>
            <a:pPr rtl="0" fontAlgn="base"/>
            <a:r>
              <a:rPr lang="en-US" sz="1200" b="0" i="0" dirty="0">
                <a:solidFill>
                  <a:srgbClr val="000000"/>
                </a:solidFill>
                <a:effectLst/>
                <a:latin typeface="Segoe UI" panose="020B0502040204020203" pitchFamily="34" charset="0"/>
              </a:rPr>
              <a:t>Azure is the best cloud destination for your servers, applications, and databases. Our cost saving offers and capabilities are hybrid by design, knowing that you will likely operate that way for the foreseeable future. With Azure, you can be confident that you are running your Windows and SQL workloads at the lowest total cost of ownership versus competitors. Migrate your proprietary or open source databases, modernize your applications, and optimize your costs in the process. In addition to delivering a competitive total cost of ownership (TCO), customers can secure their workloads with industry leading intelligence and built-in security controls. Your business is no longer hostage to the capacity of your data center, and customers can scale their applications on demand to meet the business demands of tomorrow, without having to worry about infrastructure management. </a:t>
            </a:r>
          </a:p>
          <a:p>
            <a:pPr rtl="0" fontAlgn="base"/>
            <a:endParaRPr lang="en-US" sz="1200" b="0" i="0" u="none" strike="noStrike" kern="1200" dirty="0">
              <a:solidFill>
                <a:srgbClr val="000000"/>
              </a:solidFill>
              <a:effectLst/>
              <a:latin typeface="Segoe UI" panose="020B0502040204020203" pitchFamily="34" charset="0"/>
              <a:ea typeface="+mn-ea"/>
              <a:cs typeface="+mn-cs"/>
            </a:endParaRPr>
          </a:p>
          <a:p>
            <a:pPr algn="l" rtl="0" fontAlgn="base"/>
            <a:r>
              <a:rPr lang="en-US" sz="1200" b="0" i="0" dirty="0">
                <a:solidFill>
                  <a:srgbClr val="000000"/>
                </a:solidFill>
                <a:effectLst/>
                <a:latin typeface="Segoe UI" panose="020B0502040204020203" pitchFamily="34" charset="0"/>
              </a:rPr>
              <a:t>Microsoft Azure is investing in areas to help you weather the crisis and set you up for resilience in the long term.  </a:t>
            </a:r>
          </a:p>
          <a:p>
            <a:pPr algn="l" rtl="0" fontAlgn="base"/>
            <a:endParaRPr lang="en-US" sz="1800" b="0" i="0" dirty="0">
              <a:solidFill>
                <a:srgbClr val="000000"/>
              </a:solidFill>
              <a:effectLst/>
              <a:latin typeface="Segoe UI" panose="020B0502040204020203" pitchFamily="34" charset="0"/>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4567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4" Type="http://schemas.openxmlformats.org/officeDocument/2006/relationships/image" Target="../media/image52.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0.xml"/><Relationship Id="rId4" Type="http://schemas.openxmlformats.org/officeDocument/2006/relationships/image" Target="../media/image58.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0.xml"/><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6" Type="http://schemas.openxmlformats.org/officeDocument/2006/relationships/image" Target="../media/image63.jpeg"/><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4" Type="http://schemas.openxmlformats.org/officeDocument/2006/relationships/image" Target="../media/image52.jpe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6" Type="http://schemas.openxmlformats.org/officeDocument/2006/relationships/image" Target="../media/image63.jpeg"/><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1.xml"/><Relationship Id="rId4" Type="http://schemas.openxmlformats.org/officeDocument/2006/relationships/image" Target="../media/image77.jpeg"/></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Master" Target="../slideMasters/slideMaster1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1.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11.xml"/><Relationship Id="rId4" Type="http://schemas.openxmlformats.org/officeDocument/2006/relationships/image" Target="../media/image88.jpeg"/></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1.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1.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612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5865945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2D60C35E-18EF-973D-6D5A-7BB4C842C6A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492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AC04AB50-9702-AC6C-A296-CD84AB038A34}"/>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1859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B803A06-332F-D345-CB60-5EAD17F7268D}"/>
              </a:ext>
            </a:extLst>
          </p:cNvPr>
          <p:cNvCxnSpPr/>
          <p:nvPr userDrawn="1"/>
        </p:nvCxnSpPr>
        <p:spPr>
          <a:xfrm>
            <a:off x="584200" y="1219200"/>
            <a:ext cx="11025188" cy="0"/>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09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E6A433FB-F02E-FE44-876C-BA751661D69A}"/>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 name="TextBox 1">
            <a:extLst>
              <a:ext uri="{FF2B5EF4-FFF2-40B4-BE49-F238E27FC236}">
                <a16:creationId xmlns:a16="http://schemas.microsoft.com/office/drawing/2014/main" id="{EA411C1D-20EC-AAF4-0083-39E5A7F266BF}"/>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a:t>
            </a:r>
          </a:p>
        </p:txBody>
      </p:sp>
      <p:cxnSp>
        <p:nvCxnSpPr>
          <p:cNvPr id="3" name="Straight Connector 2">
            <a:extLst>
              <a:ext uri="{FF2B5EF4-FFF2-40B4-BE49-F238E27FC236}">
                <a16:creationId xmlns:a16="http://schemas.microsoft.com/office/drawing/2014/main" id="{AD19FC26-F3C9-4B36-0563-A50190CDC97A}"/>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52F62D-62FB-20E6-0AAC-3FBE53310D7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2</a:t>
            </a:r>
          </a:p>
        </p:txBody>
      </p:sp>
      <p:cxnSp>
        <p:nvCxnSpPr>
          <p:cNvPr id="5" name="Straight Connector 4">
            <a:extLst>
              <a:ext uri="{FF2B5EF4-FFF2-40B4-BE49-F238E27FC236}">
                <a16:creationId xmlns:a16="http://schemas.microsoft.com/office/drawing/2014/main" id="{C34A1587-F531-E069-771B-FD9F8932FD01}"/>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15FAF0-F555-4AF9-653C-44FE3EB6DBC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3</a:t>
            </a:r>
          </a:p>
        </p:txBody>
      </p:sp>
      <p:cxnSp>
        <p:nvCxnSpPr>
          <p:cNvPr id="7" name="Straight Connector 6">
            <a:extLst>
              <a:ext uri="{FF2B5EF4-FFF2-40B4-BE49-F238E27FC236}">
                <a16:creationId xmlns:a16="http://schemas.microsoft.com/office/drawing/2014/main" id="{5B2FD57F-A061-24F6-EF90-39F9B069D331}"/>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EB2A84-355C-1115-94CE-F0EEC70C5C2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4</a:t>
            </a:r>
          </a:p>
        </p:txBody>
      </p:sp>
      <p:cxnSp>
        <p:nvCxnSpPr>
          <p:cNvPr id="9" name="Straight Connector 8">
            <a:extLst>
              <a:ext uri="{FF2B5EF4-FFF2-40B4-BE49-F238E27FC236}">
                <a16:creationId xmlns:a16="http://schemas.microsoft.com/office/drawing/2014/main" id="{F106B771-59B8-9B46-2AE1-EBE0DE147F51}"/>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7AFDAE-979E-6FCC-3FB1-D1EFD8F43107}"/>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5</a:t>
            </a:r>
          </a:p>
        </p:txBody>
      </p:sp>
      <p:cxnSp>
        <p:nvCxnSpPr>
          <p:cNvPr id="11" name="Straight Connector 10">
            <a:extLst>
              <a:ext uri="{FF2B5EF4-FFF2-40B4-BE49-F238E27FC236}">
                <a16:creationId xmlns:a16="http://schemas.microsoft.com/office/drawing/2014/main" id="{2C7BA7E7-0B8B-7970-2F32-5C05AE3283E5}"/>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1C8D6B-F43D-6932-3250-498D17091631}"/>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6</a:t>
            </a:r>
          </a:p>
        </p:txBody>
      </p:sp>
      <p:cxnSp>
        <p:nvCxnSpPr>
          <p:cNvPr id="13" name="Straight Connector 12">
            <a:extLst>
              <a:ext uri="{FF2B5EF4-FFF2-40B4-BE49-F238E27FC236}">
                <a16:creationId xmlns:a16="http://schemas.microsoft.com/office/drawing/2014/main" id="{B446A10D-44E9-4856-B3EA-A4D95720A188}"/>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360D30-95D7-33F7-C4C6-5A68A88BC149}"/>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7</a:t>
            </a:r>
          </a:p>
        </p:txBody>
      </p:sp>
      <p:cxnSp>
        <p:nvCxnSpPr>
          <p:cNvPr id="15" name="Straight Connector 14">
            <a:extLst>
              <a:ext uri="{FF2B5EF4-FFF2-40B4-BE49-F238E27FC236}">
                <a16:creationId xmlns:a16="http://schemas.microsoft.com/office/drawing/2014/main" id="{8EDA6859-F2AD-361F-8D02-678F7CAC15DA}"/>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C0722C-61DB-9C59-274B-FB7A65CA8634}"/>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8</a:t>
            </a:r>
          </a:p>
        </p:txBody>
      </p:sp>
      <p:cxnSp>
        <p:nvCxnSpPr>
          <p:cNvPr id="17" name="Straight Connector 16">
            <a:extLst>
              <a:ext uri="{FF2B5EF4-FFF2-40B4-BE49-F238E27FC236}">
                <a16:creationId xmlns:a16="http://schemas.microsoft.com/office/drawing/2014/main" id="{25538388-BD47-8889-C24F-4AB841CD9BF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67B9C4-107A-F6C7-C930-1AC63A6B9808}"/>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9</a:t>
            </a:r>
          </a:p>
        </p:txBody>
      </p:sp>
      <p:cxnSp>
        <p:nvCxnSpPr>
          <p:cNvPr id="19" name="Straight Connector 18">
            <a:extLst>
              <a:ext uri="{FF2B5EF4-FFF2-40B4-BE49-F238E27FC236}">
                <a16:creationId xmlns:a16="http://schemas.microsoft.com/office/drawing/2014/main" id="{3006EE87-E755-1FA0-EE03-D9B19D9662CE}"/>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25D90B-E691-B898-7050-848A740DD0B0}"/>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10</a:t>
            </a:r>
          </a:p>
        </p:txBody>
      </p:sp>
      <p:cxnSp>
        <p:nvCxnSpPr>
          <p:cNvPr id="21" name="Straight Connector 20">
            <a:extLst>
              <a:ext uri="{FF2B5EF4-FFF2-40B4-BE49-F238E27FC236}">
                <a16:creationId xmlns:a16="http://schemas.microsoft.com/office/drawing/2014/main" id="{91FE95B4-0A64-A80D-CE62-BAC3E923B952}"/>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719F49-B630-6B7D-99B8-2BE96237D4CF}"/>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11</a:t>
            </a:r>
          </a:p>
        </p:txBody>
      </p:sp>
      <p:cxnSp>
        <p:nvCxnSpPr>
          <p:cNvPr id="23" name="Straight Connector 22">
            <a:extLst>
              <a:ext uri="{FF2B5EF4-FFF2-40B4-BE49-F238E27FC236}">
                <a16:creationId xmlns:a16="http://schemas.microsoft.com/office/drawing/2014/main" id="{499A90C6-6825-C33C-B340-45F31B3DF5F8}"/>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550EB6-A73A-1E95-E922-EB63E31B019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12</a:t>
            </a:r>
          </a:p>
        </p:txBody>
      </p:sp>
      <p:cxnSp>
        <p:nvCxnSpPr>
          <p:cNvPr id="25" name="Straight Connector 24">
            <a:extLst>
              <a:ext uri="{FF2B5EF4-FFF2-40B4-BE49-F238E27FC236}">
                <a16:creationId xmlns:a16="http://schemas.microsoft.com/office/drawing/2014/main" id="{C328E8DE-F54E-88FC-E307-51B02A6CC24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25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FCE89329-465A-1A40-9CE3-ED71E46FA05A}"/>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 name="TextBox 1">
            <a:extLst>
              <a:ext uri="{FF2B5EF4-FFF2-40B4-BE49-F238E27FC236}">
                <a16:creationId xmlns:a16="http://schemas.microsoft.com/office/drawing/2014/main" id="{84878841-A695-8469-571C-6E0AE659F0F5}"/>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Jan</a:t>
            </a:r>
          </a:p>
        </p:txBody>
      </p:sp>
      <p:cxnSp>
        <p:nvCxnSpPr>
          <p:cNvPr id="3" name="Straight Connector 2">
            <a:extLst>
              <a:ext uri="{FF2B5EF4-FFF2-40B4-BE49-F238E27FC236}">
                <a16:creationId xmlns:a16="http://schemas.microsoft.com/office/drawing/2014/main" id="{31C1F4C4-DEB7-00CD-F88B-D238779D84D2}"/>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37DDA1A-7F09-1462-080B-6356250FA5CF}"/>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Feb</a:t>
            </a:r>
          </a:p>
        </p:txBody>
      </p:sp>
      <p:cxnSp>
        <p:nvCxnSpPr>
          <p:cNvPr id="5" name="Straight Connector 4">
            <a:extLst>
              <a:ext uri="{FF2B5EF4-FFF2-40B4-BE49-F238E27FC236}">
                <a16:creationId xmlns:a16="http://schemas.microsoft.com/office/drawing/2014/main" id="{4F2B2A32-CE2C-EEBD-2886-99C26D66FFE0}"/>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16C66BB-FF77-2A33-1B34-357D30EFCE0D}"/>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Mar</a:t>
            </a:r>
          </a:p>
        </p:txBody>
      </p:sp>
      <p:cxnSp>
        <p:nvCxnSpPr>
          <p:cNvPr id="7" name="Straight Connector 6">
            <a:extLst>
              <a:ext uri="{FF2B5EF4-FFF2-40B4-BE49-F238E27FC236}">
                <a16:creationId xmlns:a16="http://schemas.microsoft.com/office/drawing/2014/main" id="{08A828B6-DBE2-1A88-EBA6-53661ECD223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116097-8F10-6FCA-1B0C-41B5382F715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Apr</a:t>
            </a:r>
          </a:p>
        </p:txBody>
      </p:sp>
      <p:cxnSp>
        <p:nvCxnSpPr>
          <p:cNvPr id="9" name="Straight Connector 8">
            <a:extLst>
              <a:ext uri="{FF2B5EF4-FFF2-40B4-BE49-F238E27FC236}">
                <a16:creationId xmlns:a16="http://schemas.microsoft.com/office/drawing/2014/main" id="{3DB7A054-CED0-9BD2-3C64-D3922FA66362}"/>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6D4E2CB-739B-EF72-A5DB-D2B1C2E1D742}"/>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May</a:t>
            </a:r>
          </a:p>
        </p:txBody>
      </p:sp>
      <p:cxnSp>
        <p:nvCxnSpPr>
          <p:cNvPr id="11" name="Straight Connector 10">
            <a:extLst>
              <a:ext uri="{FF2B5EF4-FFF2-40B4-BE49-F238E27FC236}">
                <a16:creationId xmlns:a16="http://schemas.microsoft.com/office/drawing/2014/main" id="{E1F87771-38CA-78EB-E757-BD7C26E2EEF3}"/>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2FFABB-DD4B-CD1A-E354-83EEC10D8582}"/>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Jun</a:t>
            </a:r>
          </a:p>
        </p:txBody>
      </p:sp>
      <p:cxnSp>
        <p:nvCxnSpPr>
          <p:cNvPr id="13" name="Straight Connector 12">
            <a:extLst>
              <a:ext uri="{FF2B5EF4-FFF2-40B4-BE49-F238E27FC236}">
                <a16:creationId xmlns:a16="http://schemas.microsoft.com/office/drawing/2014/main" id="{02AFE38F-D82A-9797-8D9C-C45D795EC9AB}"/>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CEDE2-D82A-9075-9A19-FE4766C5E4F3}"/>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Jul</a:t>
            </a:r>
          </a:p>
        </p:txBody>
      </p:sp>
      <p:cxnSp>
        <p:nvCxnSpPr>
          <p:cNvPr id="15" name="Straight Connector 14">
            <a:extLst>
              <a:ext uri="{FF2B5EF4-FFF2-40B4-BE49-F238E27FC236}">
                <a16:creationId xmlns:a16="http://schemas.microsoft.com/office/drawing/2014/main" id="{D60C4C3C-69D4-4D0E-BCFE-5A0A40702AC3}"/>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F4C88E-A5F0-A956-1CC9-0A4C33FCEE1A}"/>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Aug</a:t>
            </a:r>
          </a:p>
        </p:txBody>
      </p:sp>
      <p:cxnSp>
        <p:nvCxnSpPr>
          <p:cNvPr id="17" name="Straight Connector 16">
            <a:extLst>
              <a:ext uri="{FF2B5EF4-FFF2-40B4-BE49-F238E27FC236}">
                <a16:creationId xmlns:a16="http://schemas.microsoft.com/office/drawing/2014/main" id="{F9FC1D10-CEDE-F271-0D64-CA9CE85816CA}"/>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0F0503-5518-20B1-DE15-08B9FD5C8BAE}"/>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Sep</a:t>
            </a:r>
          </a:p>
        </p:txBody>
      </p:sp>
      <p:cxnSp>
        <p:nvCxnSpPr>
          <p:cNvPr id="19" name="Straight Connector 18">
            <a:extLst>
              <a:ext uri="{FF2B5EF4-FFF2-40B4-BE49-F238E27FC236}">
                <a16:creationId xmlns:a16="http://schemas.microsoft.com/office/drawing/2014/main" id="{B7EF0C6B-F829-4E7A-45AA-E0B0CAEFDEA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76309B3-ED37-43BC-C6D2-52E8E464B0A8}"/>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Oct</a:t>
            </a:r>
          </a:p>
        </p:txBody>
      </p:sp>
      <p:cxnSp>
        <p:nvCxnSpPr>
          <p:cNvPr id="21" name="Straight Connector 20">
            <a:extLst>
              <a:ext uri="{FF2B5EF4-FFF2-40B4-BE49-F238E27FC236}">
                <a16:creationId xmlns:a16="http://schemas.microsoft.com/office/drawing/2014/main" id="{0C99B140-1AEE-A3F9-D7AB-242153A6366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B43C661-942B-E304-2338-A86FCAFD1AFC}"/>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Nov</a:t>
            </a:r>
          </a:p>
        </p:txBody>
      </p:sp>
      <p:cxnSp>
        <p:nvCxnSpPr>
          <p:cNvPr id="23" name="Straight Connector 22">
            <a:extLst>
              <a:ext uri="{FF2B5EF4-FFF2-40B4-BE49-F238E27FC236}">
                <a16:creationId xmlns:a16="http://schemas.microsoft.com/office/drawing/2014/main" id="{DE4B2D8F-5DDA-553F-25C0-F76382B54C72}"/>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27E87F-A277-C48F-D818-B266E5361BD3}"/>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Dec</a:t>
            </a:r>
          </a:p>
        </p:txBody>
      </p:sp>
      <p:cxnSp>
        <p:nvCxnSpPr>
          <p:cNvPr id="25" name="Straight Connector 24">
            <a:extLst>
              <a:ext uri="{FF2B5EF4-FFF2-40B4-BE49-F238E27FC236}">
                <a16:creationId xmlns:a16="http://schemas.microsoft.com/office/drawing/2014/main" id="{ECD48904-83E3-D66C-D41F-9480FDDD4FD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426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3" name="TextBox 2">
            <a:extLst>
              <a:ext uri="{FF2B5EF4-FFF2-40B4-BE49-F238E27FC236}">
                <a16:creationId xmlns:a16="http://schemas.microsoft.com/office/drawing/2014/main" id="{DE31201A-A915-5238-26E2-483678C20AE7}"/>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a:t>
            </a:r>
          </a:p>
        </p:txBody>
      </p:sp>
      <p:cxnSp>
        <p:nvCxnSpPr>
          <p:cNvPr id="29" name="Straight Connector 28">
            <a:extLst>
              <a:ext uri="{FF2B5EF4-FFF2-40B4-BE49-F238E27FC236}">
                <a16:creationId xmlns:a16="http://schemas.microsoft.com/office/drawing/2014/main" id="{E1E4BF6F-EDC8-6E6A-D7DA-F989D16A79E1}"/>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CCC6843-6AD2-B0CE-537C-FAD375E8393C}"/>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2</a:t>
            </a:r>
          </a:p>
        </p:txBody>
      </p:sp>
      <p:cxnSp>
        <p:nvCxnSpPr>
          <p:cNvPr id="42" name="Straight Connector 41">
            <a:extLst>
              <a:ext uri="{FF2B5EF4-FFF2-40B4-BE49-F238E27FC236}">
                <a16:creationId xmlns:a16="http://schemas.microsoft.com/office/drawing/2014/main" id="{75024D5B-00AB-A4BE-9686-10DC5FCA7DBC}"/>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FD0AF1F-AA26-AF72-2E60-D71EF1CFCB56}"/>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3</a:t>
            </a:r>
          </a:p>
        </p:txBody>
      </p:sp>
      <p:cxnSp>
        <p:nvCxnSpPr>
          <p:cNvPr id="44" name="Straight Connector 43">
            <a:extLst>
              <a:ext uri="{FF2B5EF4-FFF2-40B4-BE49-F238E27FC236}">
                <a16:creationId xmlns:a16="http://schemas.microsoft.com/office/drawing/2014/main" id="{B4A3D4C7-071F-548A-CB43-1C7BE67B31C7}"/>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60107D8-2DF6-D6B7-1FA2-45D59B70BD5E}"/>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4</a:t>
            </a:r>
          </a:p>
        </p:txBody>
      </p:sp>
      <p:cxnSp>
        <p:nvCxnSpPr>
          <p:cNvPr id="46" name="Straight Connector 45">
            <a:extLst>
              <a:ext uri="{FF2B5EF4-FFF2-40B4-BE49-F238E27FC236}">
                <a16:creationId xmlns:a16="http://schemas.microsoft.com/office/drawing/2014/main" id="{8CEC9C9C-537B-8887-24F9-7FA0690C6534}"/>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C3A7D21-FABE-E5DC-479A-1522BD149A9B}"/>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5</a:t>
            </a:r>
          </a:p>
        </p:txBody>
      </p:sp>
      <p:cxnSp>
        <p:nvCxnSpPr>
          <p:cNvPr id="48" name="Straight Connector 47">
            <a:extLst>
              <a:ext uri="{FF2B5EF4-FFF2-40B4-BE49-F238E27FC236}">
                <a16:creationId xmlns:a16="http://schemas.microsoft.com/office/drawing/2014/main" id="{C2DF4BF3-6E48-7D13-8E0C-A4FC6F41F35B}"/>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945D798-8F9D-91E7-5CE2-E14FAF1AB6D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6</a:t>
            </a:r>
          </a:p>
        </p:txBody>
      </p:sp>
      <p:cxnSp>
        <p:nvCxnSpPr>
          <p:cNvPr id="50" name="Straight Connector 49">
            <a:extLst>
              <a:ext uri="{FF2B5EF4-FFF2-40B4-BE49-F238E27FC236}">
                <a16:creationId xmlns:a16="http://schemas.microsoft.com/office/drawing/2014/main" id="{35064748-144F-DC2A-D175-3BFF1CEF01B1}"/>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F31932B-8112-C82C-412D-948716B35759}"/>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7</a:t>
            </a:r>
          </a:p>
        </p:txBody>
      </p:sp>
      <p:cxnSp>
        <p:nvCxnSpPr>
          <p:cNvPr id="52" name="Straight Connector 51">
            <a:extLst>
              <a:ext uri="{FF2B5EF4-FFF2-40B4-BE49-F238E27FC236}">
                <a16:creationId xmlns:a16="http://schemas.microsoft.com/office/drawing/2014/main" id="{9AF5178C-9497-3C41-568E-9CAE107280A9}"/>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E20DCFC-DAB8-D0C4-F6A9-DD39553A5B02}"/>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8</a:t>
            </a:r>
          </a:p>
        </p:txBody>
      </p:sp>
      <p:cxnSp>
        <p:nvCxnSpPr>
          <p:cNvPr id="54" name="Straight Connector 53">
            <a:extLst>
              <a:ext uri="{FF2B5EF4-FFF2-40B4-BE49-F238E27FC236}">
                <a16:creationId xmlns:a16="http://schemas.microsoft.com/office/drawing/2014/main" id="{2078FEE5-FD83-D1F3-6E60-5EBC07672DC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E5DD961-F21B-B2C7-DC9D-A6D71A258F44}"/>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9</a:t>
            </a:r>
          </a:p>
        </p:txBody>
      </p:sp>
      <p:cxnSp>
        <p:nvCxnSpPr>
          <p:cNvPr id="56" name="Straight Connector 55">
            <a:extLst>
              <a:ext uri="{FF2B5EF4-FFF2-40B4-BE49-F238E27FC236}">
                <a16:creationId xmlns:a16="http://schemas.microsoft.com/office/drawing/2014/main" id="{2652DDEE-3F15-8077-41A0-6F52384B7404}"/>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0B7E219-8023-FC94-6189-5190D9E852F9}"/>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10</a:t>
            </a:r>
          </a:p>
        </p:txBody>
      </p:sp>
      <p:cxnSp>
        <p:nvCxnSpPr>
          <p:cNvPr id="58" name="Straight Connector 57">
            <a:extLst>
              <a:ext uri="{FF2B5EF4-FFF2-40B4-BE49-F238E27FC236}">
                <a16:creationId xmlns:a16="http://schemas.microsoft.com/office/drawing/2014/main" id="{96373F16-39CF-682C-B262-387B4848E834}"/>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2C4D41A-888F-0F69-1F8A-51AA68B12846}"/>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11</a:t>
            </a:r>
          </a:p>
        </p:txBody>
      </p:sp>
      <p:cxnSp>
        <p:nvCxnSpPr>
          <p:cNvPr id="60" name="Straight Connector 59">
            <a:extLst>
              <a:ext uri="{FF2B5EF4-FFF2-40B4-BE49-F238E27FC236}">
                <a16:creationId xmlns:a16="http://schemas.microsoft.com/office/drawing/2014/main" id="{A1FACCCE-2980-2BD6-D21E-D1471CA9C838}"/>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4BA2D78-B70D-2494-8727-697FBD0F98AD}"/>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12</a:t>
            </a:r>
          </a:p>
        </p:txBody>
      </p:sp>
      <p:cxnSp>
        <p:nvCxnSpPr>
          <p:cNvPr id="62" name="Straight Connector 61">
            <a:extLst>
              <a:ext uri="{FF2B5EF4-FFF2-40B4-BE49-F238E27FC236}">
                <a16:creationId xmlns:a16="http://schemas.microsoft.com/office/drawing/2014/main" id="{30D5EDE1-EE95-7DF0-2BE8-E53F7368042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376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0496B1F4-63E6-097E-8F9C-FDE8F032F318}"/>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99FA4A-4427-88DA-54A6-E339A17C386C}"/>
              </a:ext>
            </a:extLst>
          </p:cNvPr>
          <p:cNvCxnSpPr>
            <a:cxnSpLocks/>
          </p:cNvCxnSpPr>
          <p:nvPr userDrawn="1"/>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007FDF5-CE1B-B385-A65B-BF3CB852BC8A}"/>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11EAD9-BDD1-50DF-081B-D9E2EB5906F5}"/>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5D95E65-67A5-D99A-DAC5-A51969560394}"/>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C8CBB7-1735-9100-2386-79156BCD9EB7}"/>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48482B-5DDD-19F0-F997-B18B6BDCECA9}"/>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DDBAEB-47BE-170C-0A56-732794E44439}"/>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B60FA9-FB1A-FE96-C452-5C460F32B94D}"/>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F4898A-65DB-E9D7-552C-4888077BE659}"/>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628DE3-E170-51D7-4190-447523D4DC57}"/>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FFFD46-6E20-3989-68FB-59AC3EDDD6AB}"/>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2554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accent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EA5D94FB-6CD1-5375-EF67-A1056991E02F}"/>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0B5F9D3-B054-232C-5511-E88528B61901}"/>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8BBDE27-62CD-A873-FEAD-B93EF139F5C9}"/>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D9F430-64DE-8C31-4794-8174F2C95613}"/>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5AFE1F5-5B89-8A9F-4DA3-E27BC26D6F74}"/>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CA9CDF-B590-951E-D350-FF42CBCF8414}"/>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507007-E8A9-DE9E-69C4-C89B39F4D6B7}"/>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1E8EFBA-A3F9-C36A-6CCE-C6C5D85E10A5}"/>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547BA6-9742-8B77-CF5F-D3359FC3153B}"/>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EAA49FE-0FAB-E97E-6903-FCEF5EE57C6A}"/>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CDC732-9E2D-AA63-E998-061D1085C092}"/>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20FBCE-3284-DC0F-BEED-049964B5C86B}"/>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3288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Header Line 12 Months – Green">
    <p:bg>
      <p:bgPr>
        <a:solidFill>
          <a:schemeClr val="accent4"/>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B432E9EB-39EB-652F-8D66-C16DBB35D05C}"/>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A94A558-35CA-7E95-FB57-1FBECB835854}"/>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2E1D98-1721-4274-58A7-935A697CBC8F}"/>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AAAE499-E096-56AA-7204-B61EE8C70079}"/>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6DE4C81-FF4F-D575-9D48-989134A9DBF9}"/>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94FE1-16C8-61F8-C4E1-A07AD7564671}"/>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47DD75-0279-5F17-BAD7-4C16D6B3BFCA}"/>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D8C537-AA9D-3E1A-2B62-98063B959F58}"/>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47593B-80D3-BFB3-2F7A-79669A90B943}"/>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752796-AB26-0518-73BA-9649B7C1E1D8}"/>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5DB3-FB34-91F3-8140-E120026C4C94}"/>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0A031A-D5A9-00E1-7DCA-A49D293852BE}"/>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5730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er Line 6 Label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 name="Rectangle 3">
            <a:extLst>
              <a:ext uri="{FF2B5EF4-FFF2-40B4-BE49-F238E27FC236}">
                <a16:creationId xmlns:a16="http://schemas.microsoft.com/office/drawing/2014/main" id="{D4AA6731-FEE6-8A99-D64E-5F5E3544A1F7}"/>
              </a:ext>
            </a:extLst>
          </p:cNvPr>
          <p:cNvSpPr/>
          <p:nvPr userDrawn="1"/>
        </p:nvSpPr>
        <p:spPr bwMode="auto">
          <a:xfrm>
            <a:off x="0" y="0"/>
            <a:ext cx="59594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85340D3D-1189-A5CC-1952-89F7158FF781}"/>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0D6E174-FC97-8E55-3873-DFE36F61D54F}"/>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690A54-A1E2-FEF1-82A9-133B6FE34AC8}"/>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3F4518-3FAD-55DE-ECC0-1E8B796CB3D5}"/>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C0995-FEB8-F008-A01C-07CBABDFA8C2}"/>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28BB0C-61A5-E32C-F14D-18F1E2C7952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86980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6172422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er Line 6 Labels – G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 name="Rectangle 3">
            <a:extLst>
              <a:ext uri="{FF2B5EF4-FFF2-40B4-BE49-F238E27FC236}">
                <a16:creationId xmlns:a16="http://schemas.microsoft.com/office/drawing/2014/main" id="{0AB8240A-5AD3-F5B5-D9EC-1E336F419057}"/>
              </a:ext>
            </a:extLst>
          </p:cNvPr>
          <p:cNvSpPr/>
          <p:nvPr userDrawn="1"/>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9C2C355-0B66-39D0-01E9-88B17067BA77}"/>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948D7E-752A-83B9-77B1-AF15CD95CE5D}"/>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93130E6-D265-6D3E-1C75-83B7966825B8}"/>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CD4617-D1D6-1C61-5106-8D91DB5592CA}"/>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ED2924-3DFD-C583-36C1-63F3390153B2}"/>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9F30B3B-CA14-F019-CA64-4A63E8F115FF}"/>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386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73174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a:t>Click icon to add picture</a:t>
            </a:r>
            <a:endParaRPr lang="en-US" dirty="0"/>
          </a:p>
        </p:txBody>
      </p:sp>
    </p:spTree>
    <p:extLst>
      <p:ext uri="{BB962C8B-B14F-4D97-AF65-F5344CB8AC3E}">
        <p14:creationId xmlns:p14="http://schemas.microsoft.com/office/powerpoint/2010/main" val="3123576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slide 1b">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dirty="0"/>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9571909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slide 1b – Green">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dirty="0"/>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1061002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bg1"/>
                </a:solidFill>
              </a:defRPr>
            </a:lvl1pPr>
          </a:lstStyle>
          <a:p>
            <a:r>
              <a:rPr lang="en-US" dirty="0"/>
              <a:t>Add quote text here</a:t>
            </a: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Tree>
    <p:extLst>
      <p:ext uri="{BB962C8B-B14F-4D97-AF65-F5344CB8AC3E}">
        <p14:creationId xmlns:p14="http://schemas.microsoft.com/office/powerpoint/2010/main" val="3013210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tx1"/>
                </a:solidFill>
              </a:defRPr>
            </a:lvl1pPr>
          </a:lstStyle>
          <a:p>
            <a:r>
              <a:rPr lang="en-US" dirty="0"/>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accent5"/>
                </a:solidFill>
                <a:latin typeface="+mj-lt"/>
              </a:defRPr>
            </a:lvl1pPr>
          </a:lstStyle>
          <a:p>
            <a:pPr lvl="0"/>
            <a:r>
              <a:rPr lang="en-US" dirty="0"/>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5"/>
                </a:solidFill>
                <a:latin typeface="+mn-lt"/>
              </a:defRPr>
            </a:lvl1pPr>
          </a:lstStyle>
          <a:p>
            <a:pPr lvl="0"/>
            <a:r>
              <a:rPr lang="en-US" dirty="0"/>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a:t>Click icon to add picture</a:t>
            </a:r>
            <a:endParaRPr lang="en-US" dirty="0"/>
          </a:p>
        </p:txBody>
      </p:sp>
    </p:spTree>
    <p:extLst>
      <p:ext uri="{BB962C8B-B14F-4D97-AF65-F5344CB8AC3E}">
        <p14:creationId xmlns:p14="http://schemas.microsoft.com/office/powerpoint/2010/main" val="22820621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DB76D16E-355F-6ED5-16DF-85FA289C2DAA}"/>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16E9B1E-9F47-896B-2D50-BE7E27CFBC10}"/>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46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5247FAAC-660A-DE41-E780-52A53A3FB01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634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60802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39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72807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eft Title 3 Column Righ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dirty="0"/>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25684306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Left Title 3 Column Right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dirty="0"/>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1866418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Agenda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lvl1pPr>
          </a:lstStyle>
          <a:p>
            <a:pPr lvl="0"/>
            <a:r>
              <a:rPr lang="en-US"/>
              <a:t>Click to edit Master text styles</a:t>
            </a:r>
          </a:p>
        </p:txBody>
      </p:sp>
    </p:spTree>
    <p:extLst>
      <p:ext uri="{BB962C8B-B14F-4D97-AF65-F5344CB8AC3E}">
        <p14:creationId xmlns:p14="http://schemas.microsoft.com/office/powerpoint/2010/main" val="1869977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text side by s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12660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3" name="Rectangle 2">
            <a:extLst>
              <a:ext uri="{FF2B5EF4-FFF2-40B4-BE49-F238E27FC236}">
                <a16:creationId xmlns:a16="http://schemas.microsoft.com/office/drawing/2014/main" id="{7EA4EA2A-2633-E2DC-C36E-FDCDD0978449}"/>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489178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 name="Rectangle 2">
            <a:extLst>
              <a:ext uri="{FF2B5EF4-FFF2-40B4-BE49-F238E27FC236}">
                <a16:creationId xmlns:a16="http://schemas.microsoft.com/office/drawing/2014/main" id="{B5FAA9A5-AF91-D000-2012-A03F9A5F1A14}"/>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06173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5" name="Rectangle 4">
            <a:extLst>
              <a:ext uri="{FF2B5EF4-FFF2-40B4-BE49-F238E27FC236}">
                <a16:creationId xmlns:a16="http://schemas.microsoft.com/office/drawing/2014/main" id="{3DA40BA8-DFFE-17D1-F05B-33901903F747}"/>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732311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rgbClr val="0078D4"/>
                </a:solidFill>
              </a:defRPr>
            </a:lvl1pPr>
          </a:lstStyle>
          <a:p>
            <a:r>
              <a:rPr lang="en-US" dirty="0"/>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5" name="Rectangle 4">
            <a:extLst>
              <a:ext uri="{FF2B5EF4-FFF2-40B4-BE49-F238E27FC236}">
                <a16:creationId xmlns:a16="http://schemas.microsoft.com/office/drawing/2014/main" id="{51F33CBC-CEFD-1670-BC88-C80A8551F2F0}"/>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459403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2BDE1E97-78BB-D869-31FF-34B4A7EEA420}"/>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307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4642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text side by side 4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DB1BD5BC-3642-8F42-0D1E-7EC4DF71D02F}"/>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0697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dirty="0"/>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2" name="Straight Connector 1">
            <a:extLst>
              <a:ext uri="{FF2B5EF4-FFF2-40B4-BE49-F238E27FC236}">
                <a16:creationId xmlns:a16="http://schemas.microsoft.com/office/drawing/2014/main" id="{56471717-D6BF-E45A-34A4-908F3204B894}"/>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862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5 – Green">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dirty="0"/>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2" name="Straight Connector 1">
            <a:extLst>
              <a:ext uri="{FF2B5EF4-FFF2-40B4-BE49-F238E27FC236}">
                <a16:creationId xmlns:a16="http://schemas.microsoft.com/office/drawing/2014/main" id="{E75A7178-626A-78BD-F2F4-8B4F8538FE77}"/>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181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rgbClr val="FFFFFF"/>
                </a:solidFill>
              </a:defRPr>
            </a:lvl1pPr>
          </a:lstStyle>
          <a:p>
            <a:r>
              <a:rPr lang="en-US" dirty="0"/>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br>
              <a:rPr lang="en-US" dirty="0"/>
            </a:br>
            <a:r>
              <a:rPr lang="en-US" dirty="0"/>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br>
              <a:rPr lang="en-US" dirty="0"/>
            </a:br>
            <a:r>
              <a:rPr lang="en-US" dirty="0"/>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br>
              <a:rPr lang="en-US" dirty="0"/>
            </a:br>
            <a:r>
              <a:rPr lang="en-US" dirty="0"/>
              <a:t>Value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 name="Rectangle 3">
            <a:extLst>
              <a:ext uri="{FF2B5EF4-FFF2-40B4-BE49-F238E27FC236}">
                <a16:creationId xmlns:a16="http://schemas.microsoft.com/office/drawing/2014/main" id="{37D4F39E-CDFD-5B41-B2B3-1D6000D2793F}"/>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569E4CB6-DBCC-1F14-9114-647DB09C87C4}"/>
              </a:ext>
            </a:extLst>
          </p:cNvPr>
          <p:cNvCxnSpPr/>
          <p:nvPr userDrawn="1"/>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32956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am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rgbClr val="FFFFFF"/>
                </a:solidFill>
              </a:defRPr>
            </a:lvl1pPr>
          </a:lstStyle>
          <a:p>
            <a:r>
              <a:rPr lang="en-US" dirty="0"/>
              <a:t>Hello</a:t>
            </a:r>
          </a:p>
        </p:txBody>
      </p:sp>
      <p:sp>
        <p:nvSpPr>
          <p:cNvPr id="17" name="Picture Placeholder 39">
            <a:extLst>
              <a:ext uri="{FF2B5EF4-FFF2-40B4-BE49-F238E27FC236}">
                <a16:creationId xmlns:a16="http://schemas.microsoft.com/office/drawing/2014/main" id="{FBC60E30-374D-F24F-9ACB-FF9C15506A3E}"/>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endParaRPr lang="en-US" dirty="0"/>
          </a:p>
        </p:txBody>
      </p:sp>
      <p:sp>
        <p:nvSpPr>
          <p:cNvPr id="11" name="Text Placeholder 24">
            <a:extLst>
              <a:ext uri="{FF2B5EF4-FFF2-40B4-BE49-F238E27FC236}">
                <a16:creationId xmlns:a16="http://schemas.microsoft.com/office/drawing/2014/main" id="{D79DDA57-E4EB-8A48-BA17-CF1728F778DC}"/>
              </a:ext>
            </a:extLst>
          </p:cNvPr>
          <p:cNvSpPr>
            <a:spLocks noGrp="1"/>
          </p:cNvSpPr>
          <p:nvPr>
            <p:ph type="body" sz="quarter" idx="11" hasCustomPrompt="1"/>
          </p:nvPr>
        </p:nvSpPr>
        <p:spPr>
          <a:xfrm>
            <a:off x="7192963" y="132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2" name="Text Placeholder 26">
            <a:extLst>
              <a:ext uri="{FF2B5EF4-FFF2-40B4-BE49-F238E27FC236}">
                <a16:creationId xmlns:a16="http://schemas.microsoft.com/office/drawing/2014/main" id="{21F9B5C4-A0BE-AE43-AE2B-92ABC0F66B09}"/>
              </a:ext>
            </a:extLst>
          </p:cNvPr>
          <p:cNvSpPr>
            <a:spLocks noGrp="1"/>
          </p:cNvSpPr>
          <p:nvPr>
            <p:ph type="body" sz="quarter" idx="12" hasCustomPrompt="1"/>
          </p:nvPr>
        </p:nvSpPr>
        <p:spPr>
          <a:xfrm>
            <a:off x="7192963" y="169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3" name="Text Placeholder 28">
            <a:extLst>
              <a:ext uri="{FF2B5EF4-FFF2-40B4-BE49-F238E27FC236}">
                <a16:creationId xmlns:a16="http://schemas.microsoft.com/office/drawing/2014/main" id="{744F494F-ADA7-F54D-B998-F10A016AE66B}"/>
              </a:ext>
            </a:extLst>
          </p:cNvPr>
          <p:cNvSpPr>
            <a:spLocks noGrp="1"/>
          </p:cNvSpPr>
          <p:nvPr>
            <p:ph type="body" sz="quarter" idx="13" hasCustomPrompt="1"/>
          </p:nvPr>
        </p:nvSpPr>
        <p:spPr>
          <a:xfrm>
            <a:off x="7192963" y="209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18" name="Picture Placeholder 39">
            <a:extLst>
              <a:ext uri="{FF2B5EF4-FFF2-40B4-BE49-F238E27FC236}">
                <a16:creationId xmlns:a16="http://schemas.microsoft.com/office/drawing/2014/main" id="{18FF9E39-6960-944D-894F-D6043BE88837}"/>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endParaRPr lang="en-US" dirty="0"/>
          </a:p>
        </p:txBody>
      </p:sp>
      <p:sp>
        <p:nvSpPr>
          <p:cNvPr id="14" name="Text Placeholder 24">
            <a:extLst>
              <a:ext uri="{FF2B5EF4-FFF2-40B4-BE49-F238E27FC236}">
                <a16:creationId xmlns:a16="http://schemas.microsoft.com/office/drawing/2014/main" id="{A2FB13EB-DB63-DD40-BCC7-160C50DF9B5A}"/>
              </a:ext>
            </a:extLst>
          </p:cNvPr>
          <p:cNvSpPr>
            <a:spLocks noGrp="1"/>
          </p:cNvSpPr>
          <p:nvPr>
            <p:ph type="body" sz="quarter" idx="14" hasCustomPrompt="1"/>
          </p:nvPr>
        </p:nvSpPr>
        <p:spPr>
          <a:xfrm>
            <a:off x="7192963" y="418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5" name="Text Placeholder 26">
            <a:extLst>
              <a:ext uri="{FF2B5EF4-FFF2-40B4-BE49-F238E27FC236}">
                <a16:creationId xmlns:a16="http://schemas.microsoft.com/office/drawing/2014/main" id="{C898C012-A6A2-4046-93F2-E0FE5764BDAF}"/>
              </a:ext>
            </a:extLst>
          </p:cNvPr>
          <p:cNvSpPr>
            <a:spLocks noGrp="1"/>
          </p:cNvSpPr>
          <p:nvPr>
            <p:ph type="body" sz="quarter" idx="15" hasCustomPrompt="1"/>
          </p:nvPr>
        </p:nvSpPr>
        <p:spPr>
          <a:xfrm>
            <a:off x="7192963" y="454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6" name="Text Placeholder 28">
            <a:extLst>
              <a:ext uri="{FF2B5EF4-FFF2-40B4-BE49-F238E27FC236}">
                <a16:creationId xmlns:a16="http://schemas.microsoft.com/office/drawing/2014/main" id="{4F4215DA-A6CA-DC44-9B33-DD1C2447D394}"/>
              </a:ext>
            </a:extLst>
          </p:cNvPr>
          <p:cNvSpPr>
            <a:spLocks noGrp="1"/>
          </p:cNvSpPr>
          <p:nvPr>
            <p:ph type="body" sz="quarter" idx="16" hasCustomPrompt="1"/>
          </p:nvPr>
        </p:nvSpPr>
        <p:spPr>
          <a:xfrm>
            <a:off x="7192963" y="494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02851458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4-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rgbClr val="FFFFFF"/>
                </a:solidFill>
              </a:defRPr>
            </a:lvl1pPr>
          </a:lstStyle>
          <a:p>
            <a:r>
              <a:rPr lang="en-US" dirty="0"/>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a:t>Click icon to add picture</a:t>
            </a:r>
            <a:endParaRPr lang="en-US" dirty="0"/>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endParaRPr lang="en-US" dirty="0"/>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endParaRPr lang="en-US" dirty="0"/>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endParaRPr lang="en-US" dirty="0"/>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9854617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rofi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90063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endParaRPr lang="en-US" dirty="0"/>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0905792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Apendix – Blue">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129376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pendix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482853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8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End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60FD890-86BB-F641-8F47-A1698F92A1B8}"/>
              </a:ext>
            </a:extLst>
          </p:cNvPr>
          <p:cNvPicPr>
            <a:picLocks noChangeAspect="1"/>
          </p:cNvPicPr>
          <p:nvPr/>
        </p:nvPicPr>
        <p:blipFill>
          <a:blip r:embed="rId3"/>
          <a:stretch>
            <a:fillRect/>
          </a:stretch>
        </p:blipFill>
        <p:spPr bwMode="black">
          <a:xfrm>
            <a:off x="584200" y="318926"/>
            <a:ext cx="1133114" cy="242644"/>
          </a:xfrm>
          <a:prstGeom prst="rect">
            <a:avLst/>
          </a:prstGeom>
        </p:spPr>
      </p:pic>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416972"/>
            <a:ext cx="4229100" cy="594704"/>
          </a:xfrm>
        </p:spPr>
        <p:txBody>
          <a:bodyPr anchor="ctr" anchorCtr="0"/>
          <a:lstStyle>
            <a:lvl1pPr marL="0" indent="0">
              <a:buNone/>
              <a:defRPr sz="36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Thank you</a:t>
            </a:r>
          </a:p>
        </p:txBody>
      </p:sp>
      <p:pic>
        <p:nvPicPr>
          <p:cNvPr id="2" name="MS logo gray - EMF" descr="Microsoft logo, gray text version">
            <a:extLst>
              <a:ext uri="{FF2B5EF4-FFF2-40B4-BE49-F238E27FC236}">
                <a16:creationId xmlns:a16="http://schemas.microsoft.com/office/drawing/2014/main" id="{4B1C786D-0C57-1080-9794-8E5F30AAA5CB}"/>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Tree>
    <p:extLst>
      <p:ext uri="{BB962C8B-B14F-4D97-AF65-F5344CB8AC3E}">
        <p14:creationId xmlns:p14="http://schemas.microsoft.com/office/powerpoint/2010/main" val="197905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 Blue">
    <p:bg>
      <p:bgPr>
        <a:solidFill>
          <a:schemeClr val="accent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2022 Microsoft Corporation. All rights reserved. </a:t>
            </a:r>
          </a:p>
        </p:txBody>
      </p:sp>
      <p:pic>
        <p:nvPicPr>
          <p:cNvPr id="3" name="MS logo white - EMF" descr="Microsoft logo white text version">
            <a:extLst>
              <a:ext uri="{FF2B5EF4-FFF2-40B4-BE49-F238E27FC236}">
                <a16:creationId xmlns:a16="http://schemas.microsoft.com/office/drawing/2014/main" id="{E50DCB54-A46F-2D91-0A1F-92C7D4C956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43F03D15-687E-78D6-5F52-085513E9E24E}"/>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2022 Microsoft Corporation. All rights reserved. </a:t>
            </a:r>
          </a:p>
        </p:txBody>
      </p:sp>
    </p:spTree>
    <p:extLst>
      <p:ext uri="{BB962C8B-B14F-4D97-AF65-F5344CB8AC3E}">
        <p14:creationId xmlns:p14="http://schemas.microsoft.com/office/powerpoint/2010/main" val="510391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losing logo slide – Whit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2022 Microsoft Corporation. All rights reserved. </a:t>
            </a:r>
          </a:p>
        </p:txBody>
      </p:sp>
      <p:pic>
        <p:nvPicPr>
          <p:cNvPr id="4" name="MS logo gray - EMF" descr="Microsoft logo, gray text version">
            <a:extLst>
              <a:ext uri="{FF2B5EF4-FFF2-40B4-BE49-F238E27FC236}">
                <a16:creationId xmlns:a16="http://schemas.microsoft.com/office/drawing/2014/main" id="{FB66AF5A-F38F-0B41-8E61-D05638805C43}"/>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1357DC9E-D455-7729-8D67-997C6D0B290A}"/>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2022 Microsoft Corporation. All rights reserved. </a:t>
            </a:r>
          </a:p>
        </p:txBody>
      </p:sp>
      <p:pic>
        <p:nvPicPr>
          <p:cNvPr id="5" name="MS logo gray - EMF" descr="Microsoft logo, gray text version">
            <a:extLst>
              <a:ext uri="{FF2B5EF4-FFF2-40B4-BE49-F238E27FC236}">
                <a16:creationId xmlns:a16="http://schemas.microsoft.com/office/drawing/2014/main" id="{034185C1-A0C8-4EE0-EEAE-B9BCA7D882A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0328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20077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406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1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21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683342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884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9650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3205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523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201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0819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464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235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53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2501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6EC-7FB1-4001-940A-06615E67EE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B906FF-AACE-419A-A712-3AA81255B479}"/>
              </a:ext>
            </a:extLst>
          </p:cNvPr>
          <p:cNvSpPr>
            <a:spLocks noGrp="1"/>
          </p:cNvSpPr>
          <p:nvPr>
            <p:ph sz="quarter" idx="10"/>
          </p:nvPr>
        </p:nvSpPr>
        <p:spPr>
          <a:xfrm>
            <a:off x="777876" y="1870075"/>
            <a:ext cx="1787904" cy="430887"/>
          </a:xfrm>
        </p:spPr>
        <p:txBody>
          <a:bodyPr/>
          <a:lstStyle/>
          <a:p>
            <a:pPr lvl="0"/>
            <a:endParaRPr lang="en-US"/>
          </a:p>
        </p:txBody>
      </p:sp>
      <p:sp>
        <p:nvSpPr>
          <p:cNvPr id="5" name="Content Placeholder 3">
            <a:extLst>
              <a:ext uri="{FF2B5EF4-FFF2-40B4-BE49-F238E27FC236}">
                <a16:creationId xmlns:a16="http://schemas.microsoft.com/office/drawing/2014/main" id="{5F3749F1-7218-4B2A-AD06-A6171897F656}"/>
              </a:ext>
            </a:extLst>
          </p:cNvPr>
          <p:cNvSpPr>
            <a:spLocks noGrp="1"/>
          </p:cNvSpPr>
          <p:nvPr>
            <p:ph sz="quarter" idx="11"/>
          </p:nvPr>
        </p:nvSpPr>
        <p:spPr>
          <a:xfrm>
            <a:off x="777876" y="2568386"/>
            <a:ext cx="1787904" cy="430887"/>
          </a:xfrm>
        </p:spPr>
        <p:txBody>
          <a:bodyPr/>
          <a:lstStyle/>
          <a:p>
            <a:pPr lvl="0"/>
            <a:endParaRPr lang="en-US"/>
          </a:p>
        </p:txBody>
      </p:sp>
      <p:sp>
        <p:nvSpPr>
          <p:cNvPr id="6" name="Content Placeholder 3">
            <a:extLst>
              <a:ext uri="{FF2B5EF4-FFF2-40B4-BE49-F238E27FC236}">
                <a16:creationId xmlns:a16="http://schemas.microsoft.com/office/drawing/2014/main" id="{ACEF8069-ED1C-4FD0-A69F-CAD154BA133A}"/>
              </a:ext>
            </a:extLst>
          </p:cNvPr>
          <p:cNvSpPr>
            <a:spLocks noGrp="1"/>
          </p:cNvSpPr>
          <p:nvPr>
            <p:ph sz="quarter" idx="12"/>
          </p:nvPr>
        </p:nvSpPr>
        <p:spPr>
          <a:xfrm>
            <a:off x="777876" y="3232960"/>
            <a:ext cx="1787904" cy="430887"/>
          </a:xfrm>
        </p:spPr>
        <p:txBody>
          <a:bodyPr/>
          <a:lstStyle/>
          <a:p>
            <a:pPr lvl="0"/>
            <a:endParaRPr lang="en-US"/>
          </a:p>
        </p:txBody>
      </p:sp>
      <p:sp>
        <p:nvSpPr>
          <p:cNvPr id="7" name="Content Placeholder 3">
            <a:extLst>
              <a:ext uri="{FF2B5EF4-FFF2-40B4-BE49-F238E27FC236}">
                <a16:creationId xmlns:a16="http://schemas.microsoft.com/office/drawing/2014/main" id="{C08EC3A0-E69C-4340-A793-0C83B74F96AF}"/>
              </a:ext>
            </a:extLst>
          </p:cNvPr>
          <p:cNvSpPr>
            <a:spLocks noGrp="1"/>
          </p:cNvSpPr>
          <p:nvPr>
            <p:ph sz="quarter" idx="13"/>
          </p:nvPr>
        </p:nvSpPr>
        <p:spPr>
          <a:xfrm>
            <a:off x="777876" y="3931271"/>
            <a:ext cx="1787904" cy="430887"/>
          </a:xfrm>
        </p:spPr>
        <p:txBody>
          <a:bodyPr/>
          <a:lstStyle/>
          <a:p>
            <a:pPr lvl="0"/>
            <a:endParaRPr lang="en-US"/>
          </a:p>
        </p:txBody>
      </p:sp>
      <p:sp>
        <p:nvSpPr>
          <p:cNvPr id="8" name="Content Placeholder 3">
            <a:extLst>
              <a:ext uri="{FF2B5EF4-FFF2-40B4-BE49-F238E27FC236}">
                <a16:creationId xmlns:a16="http://schemas.microsoft.com/office/drawing/2014/main" id="{7326143F-4CD1-4CE8-91D3-3C6526A392D3}"/>
              </a:ext>
            </a:extLst>
          </p:cNvPr>
          <p:cNvSpPr>
            <a:spLocks noGrp="1"/>
          </p:cNvSpPr>
          <p:nvPr>
            <p:ph sz="quarter" idx="14"/>
          </p:nvPr>
        </p:nvSpPr>
        <p:spPr>
          <a:xfrm>
            <a:off x="777876" y="4591541"/>
            <a:ext cx="1787904" cy="430887"/>
          </a:xfrm>
        </p:spPr>
        <p:txBody>
          <a:bodyPr/>
          <a:lstStyle/>
          <a:p>
            <a:pPr lvl="0"/>
            <a:endParaRPr lang="en-US"/>
          </a:p>
        </p:txBody>
      </p:sp>
      <p:sp>
        <p:nvSpPr>
          <p:cNvPr id="9" name="Content Placeholder 3">
            <a:extLst>
              <a:ext uri="{FF2B5EF4-FFF2-40B4-BE49-F238E27FC236}">
                <a16:creationId xmlns:a16="http://schemas.microsoft.com/office/drawing/2014/main" id="{20B8CB54-ECD7-4D7D-B5A9-458C9A71D3EE}"/>
              </a:ext>
            </a:extLst>
          </p:cNvPr>
          <p:cNvSpPr>
            <a:spLocks noGrp="1"/>
          </p:cNvSpPr>
          <p:nvPr>
            <p:ph sz="quarter" idx="15"/>
          </p:nvPr>
        </p:nvSpPr>
        <p:spPr>
          <a:xfrm>
            <a:off x="777876" y="5289852"/>
            <a:ext cx="1787904" cy="430887"/>
          </a:xfrm>
        </p:spPr>
        <p:txBody>
          <a:bodyPr/>
          <a:lstStyle/>
          <a:p>
            <a:pPr lvl="0"/>
            <a:endParaRPr lang="en-US"/>
          </a:p>
        </p:txBody>
      </p:sp>
      <p:sp>
        <p:nvSpPr>
          <p:cNvPr id="10" name="Content Placeholder 3">
            <a:extLst>
              <a:ext uri="{FF2B5EF4-FFF2-40B4-BE49-F238E27FC236}">
                <a16:creationId xmlns:a16="http://schemas.microsoft.com/office/drawing/2014/main" id="{6B10388B-4AF7-4508-9069-ECF87B679142}"/>
              </a:ext>
            </a:extLst>
          </p:cNvPr>
          <p:cNvSpPr>
            <a:spLocks noGrp="1"/>
          </p:cNvSpPr>
          <p:nvPr>
            <p:ph sz="quarter" idx="16"/>
          </p:nvPr>
        </p:nvSpPr>
        <p:spPr>
          <a:xfrm>
            <a:off x="3182157" y="1870075"/>
            <a:ext cx="1787904" cy="430887"/>
          </a:xfrm>
        </p:spPr>
        <p:txBody>
          <a:bodyPr/>
          <a:lstStyle/>
          <a:p>
            <a:pPr lvl="0"/>
            <a:endParaRPr lang="en-US"/>
          </a:p>
        </p:txBody>
      </p:sp>
      <p:sp>
        <p:nvSpPr>
          <p:cNvPr id="11" name="Content Placeholder 3">
            <a:extLst>
              <a:ext uri="{FF2B5EF4-FFF2-40B4-BE49-F238E27FC236}">
                <a16:creationId xmlns:a16="http://schemas.microsoft.com/office/drawing/2014/main" id="{5B889497-7295-475C-83FF-5618891EA741}"/>
              </a:ext>
            </a:extLst>
          </p:cNvPr>
          <p:cNvSpPr>
            <a:spLocks noGrp="1"/>
          </p:cNvSpPr>
          <p:nvPr>
            <p:ph sz="quarter" idx="17"/>
          </p:nvPr>
        </p:nvSpPr>
        <p:spPr>
          <a:xfrm>
            <a:off x="3182157" y="2568386"/>
            <a:ext cx="1787904" cy="430887"/>
          </a:xfrm>
        </p:spPr>
        <p:txBody>
          <a:bodyPr/>
          <a:lstStyle/>
          <a:p>
            <a:pPr lvl="0"/>
            <a:endParaRPr lang="en-US"/>
          </a:p>
        </p:txBody>
      </p:sp>
      <p:sp>
        <p:nvSpPr>
          <p:cNvPr id="12" name="Content Placeholder 3">
            <a:extLst>
              <a:ext uri="{FF2B5EF4-FFF2-40B4-BE49-F238E27FC236}">
                <a16:creationId xmlns:a16="http://schemas.microsoft.com/office/drawing/2014/main" id="{BA9A43D4-CF4F-4F73-AE49-A8F0EC0B89DD}"/>
              </a:ext>
            </a:extLst>
          </p:cNvPr>
          <p:cNvSpPr>
            <a:spLocks noGrp="1"/>
          </p:cNvSpPr>
          <p:nvPr>
            <p:ph sz="quarter" idx="18"/>
          </p:nvPr>
        </p:nvSpPr>
        <p:spPr>
          <a:xfrm>
            <a:off x="3182157" y="3232960"/>
            <a:ext cx="1787904" cy="430887"/>
          </a:xfrm>
        </p:spPr>
        <p:txBody>
          <a:bodyPr/>
          <a:lstStyle/>
          <a:p>
            <a:pPr lvl="0"/>
            <a:endParaRPr lang="en-US"/>
          </a:p>
        </p:txBody>
      </p:sp>
      <p:sp>
        <p:nvSpPr>
          <p:cNvPr id="13" name="Content Placeholder 3">
            <a:extLst>
              <a:ext uri="{FF2B5EF4-FFF2-40B4-BE49-F238E27FC236}">
                <a16:creationId xmlns:a16="http://schemas.microsoft.com/office/drawing/2014/main" id="{04D8CDCD-8F89-45E2-BB4D-15B5372C9673}"/>
              </a:ext>
            </a:extLst>
          </p:cNvPr>
          <p:cNvSpPr>
            <a:spLocks noGrp="1"/>
          </p:cNvSpPr>
          <p:nvPr>
            <p:ph sz="quarter" idx="19"/>
          </p:nvPr>
        </p:nvSpPr>
        <p:spPr>
          <a:xfrm>
            <a:off x="3182157" y="3931271"/>
            <a:ext cx="1787904" cy="430887"/>
          </a:xfrm>
        </p:spPr>
        <p:txBody>
          <a:bodyPr/>
          <a:lstStyle/>
          <a:p>
            <a:pPr lvl="0"/>
            <a:endParaRPr lang="en-US"/>
          </a:p>
        </p:txBody>
      </p:sp>
      <p:sp>
        <p:nvSpPr>
          <p:cNvPr id="14" name="Content Placeholder 3">
            <a:extLst>
              <a:ext uri="{FF2B5EF4-FFF2-40B4-BE49-F238E27FC236}">
                <a16:creationId xmlns:a16="http://schemas.microsoft.com/office/drawing/2014/main" id="{37DAF0EE-458D-4F08-AFC2-BD9F31DA6139}"/>
              </a:ext>
            </a:extLst>
          </p:cNvPr>
          <p:cNvSpPr>
            <a:spLocks noGrp="1"/>
          </p:cNvSpPr>
          <p:nvPr>
            <p:ph sz="quarter" idx="20"/>
          </p:nvPr>
        </p:nvSpPr>
        <p:spPr>
          <a:xfrm>
            <a:off x="3182157" y="4591541"/>
            <a:ext cx="1787904" cy="430887"/>
          </a:xfrm>
        </p:spPr>
        <p:txBody>
          <a:bodyPr/>
          <a:lstStyle/>
          <a:p>
            <a:pPr lvl="0"/>
            <a:endParaRPr lang="en-US"/>
          </a:p>
        </p:txBody>
      </p:sp>
      <p:sp>
        <p:nvSpPr>
          <p:cNvPr id="15" name="Content Placeholder 3">
            <a:extLst>
              <a:ext uri="{FF2B5EF4-FFF2-40B4-BE49-F238E27FC236}">
                <a16:creationId xmlns:a16="http://schemas.microsoft.com/office/drawing/2014/main" id="{16210045-DB0C-40E7-8B8F-0C55B1B00FDF}"/>
              </a:ext>
            </a:extLst>
          </p:cNvPr>
          <p:cNvSpPr>
            <a:spLocks noGrp="1"/>
          </p:cNvSpPr>
          <p:nvPr>
            <p:ph sz="quarter" idx="21"/>
          </p:nvPr>
        </p:nvSpPr>
        <p:spPr>
          <a:xfrm>
            <a:off x="3182157" y="5289852"/>
            <a:ext cx="1787904" cy="430887"/>
          </a:xfrm>
        </p:spPr>
        <p:txBody>
          <a:bodyPr/>
          <a:lstStyle/>
          <a:p>
            <a:pPr lvl="0"/>
            <a:endParaRPr lang="en-US"/>
          </a:p>
        </p:txBody>
      </p:sp>
      <p:sp>
        <p:nvSpPr>
          <p:cNvPr id="17" name="Content Placeholder 16">
            <a:extLst>
              <a:ext uri="{FF2B5EF4-FFF2-40B4-BE49-F238E27FC236}">
                <a16:creationId xmlns:a16="http://schemas.microsoft.com/office/drawing/2014/main" id="{12A01F99-057B-43E7-8664-D67C88A29C49}"/>
              </a:ext>
            </a:extLst>
          </p:cNvPr>
          <p:cNvSpPr>
            <a:spLocks noGrp="1"/>
          </p:cNvSpPr>
          <p:nvPr>
            <p:ph sz="quarter" idx="22"/>
          </p:nvPr>
        </p:nvSpPr>
        <p:spPr>
          <a:xfrm>
            <a:off x="5718175" y="1870075"/>
            <a:ext cx="3713163" cy="430887"/>
          </a:xfrm>
        </p:spPr>
        <p:txBody>
          <a:bodyPr/>
          <a:lstStyle/>
          <a:p>
            <a:pPr lvl="0"/>
            <a:endParaRPr lang="en-US"/>
          </a:p>
        </p:txBody>
      </p:sp>
      <p:sp>
        <p:nvSpPr>
          <p:cNvPr id="18" name="Content Placeholder 16">
            <a:extLst>
              <a:ext uri="{FF2B5EF4-FFF2-40B4-BE49-F238E27FC236}">
                <a16:creationId xmlns:a16="http://schemas.microsoft.com/office/drawing/2014/main" id="{75130388-B484-4F88-8055-A112CCDB66E0}"/>
              </a:ext>
            </a:extLst>
          </p:cNvPr>
          <p:cNvSpPr>
            <a:spLocks noGrp="1"/>
          </p:cNvSpPr>
          <p:nvPr>
            <p:ph sz="quarter" idx="23"/>
          </p:nvPr>
        </p:nvSpPr>
        <p:spPr>
          <a:xfrm>
            <a:off x="5718175" y="2783829"/>
            <a:ext cx="3713163" cy="430887"/>
          </a:xfrm>
        </p:spPr>
        <p:txBody>
          <a:bodyPr/>
          <a:lstStyle/>
          <a:p>
            <a:pPr lvl="0"/>
            <a:endParaRPr lang="en-US"/>
          </a:p>
        </p:txBody>
      </p:sp>
    </p:spTree>
    <p:extLst>
      <p:ext uri="{BB962C8B-B14F-4D97-AF65-F5344CB8AC3E}">
        <p14:creationId xmlns:p14="http://schemas.microsoft.com/office/powerpoint/2010/main" val="22130052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4C56-3D05-49C4-BA67-22563EAD80C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477883-FE01-467C-93B9-535E7897BD60}"/>
              </a:ext>
            </a:extLst>
          </p:cNvPr>
          <p:cNvSpPr>
            <a:spLocks noGrp="1"/>
          </p:cNvSpPr>
          <p:nvPr>
            <p:ph sz="quarter" idx="10"/>
          </p:nvPr>
        </p:nvSpPr>
        <p:spPr>
          <a:xfrm>
            <a:off x="1201738" y="1760538"/>
            <a:ext cx="2756113" cy="553998"/>
          </a:xfrm>
        </p:spPr>
        <p:txBody>
          <a:bodyPr/>
          <a:lstStyle/>
          <a:p>
            <a:pPr lvl="0"/>
            <a:endParaRPr lang="en-US"/>
          </a:p>
        </p:txBody>
      </p:sp>
      <p:sp>
        <p:nvSpPr>
          <p:cNvPr id="5" name="Content Placeholder 3">
            <a:extLst>
              <a:ext uri="{FF2B5EF4-FFF2-40B4-BE49-F238E27FC236}">
                <a16:creationId xmlns:a16="http://schemas.microsoft.com/office/drawing/2014/main" id="{336272C3-2338-49D6-842C-C784E1595CB2}"/>
              </a:ext>
            </a:extLst>
          </p:cNvPr>
          <p:cNvSpPr>
            <a:spLocks noGrp="1"/>
          </p:cNvSpPr>
          <p:nvPr>
            <p:ph sz="quarter" idx="11"/>
          </p:nvPr>
        </p:nvSpPr>
        <p:spPr>
          <a:xfrm>
            <a:off x="1201738" y="2636269"/>
            <a:ext cx="2756113" cy="553998"/>
          </a:xfrm>
        </p:spPr>
        <p:txBody>
          <a:bodyPr/>
          <a:lstStyle/>
          <a:p>
            <a:pPr lvl="0"/>
            <a:endParaRPr lang="en-US"/>
          </a:p>
        </p:txBody>
      </p:sp>
    </p:spTree>
    <p:extLst>
      <p:ext uri="{BB962C8B-B14F-4D97-AF65-F5344CB8AC3E}">
        <p14:creationId xmlns:p14="http://schemas.microsoft.com/office/powerpoint/2010/main" val="1172541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B2C2-55F9-4CF4-9F44-5BF4432C5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335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434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C1848-89AB-4DEA-AEB1-37D11B8841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4503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B6837-0F2B-4BA5-B36B-D3C3ABB8A7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9069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B8E8E-ABD0-4AFF-8B4C-ADE4F357BC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8034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CAB8-1986-49DC-9602-9AC65B18D0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0440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85568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539-ECC6-4C14-BEAE-4F8D4409D5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102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83233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82523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39486710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26ED-AC7E-446D-8BA7-E62404EB6F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072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64416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F7AA-54F0-4CE7-9ED8-587A3FDECB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8654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12718233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959C-8F2F-4144-9C12-A98AE94D7E9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FDA058-5C02-4C09-AE2B-31F7E0A265C5}"/>
              </a:ext>
            </a:extLst>
          </p:cNvPr>
          <p:cNvSpPr>
            <a:spLocks noGrp="1"/>
          </p:cNvSpPr>
          <p:nvPr>
            <p:ph sz="quarter" idx="10"/>
          </p:nvPr>
        </p:nvSpPr>
        <p:spPr>
          <a:xfrm>
            <a:off x="588963" y="3916363"/>
            <a:ext cx="2236124" cy="430887"/>
          </a:xfrm>
        </p:spPr>
        <p:txBody>
          <a:bodyPr/>
          <a:lstStyle/>
          <a:p>
            <a:pPr lvl="0"/>
            <a:endParaRPr lang="en-US"/>
          </a:p>
        </p:txBody>
      </p:sp>
      <p:sp>
        <p:nvSpPr>
          <p:cNvPr id="5" name="Content Placeholder 3">
            <a:extLst>
              <a:ext uri="{FF2B5EF4-FFF2-40B4-BE49-F238E27FC236}">
                <a16:creationId xmlns:a16="http://schemas.microsoft.com/office/drawing/2014/main" id="{1E4A0D2C-0878-4691-8675-63D17F7CFCD7}"/>
              </a:ext>
            </a:extLst>
          </p:cNvPr>
          <p:cNvSpPr>
            <a:spLocks noGrp="1"/>
          </p:cNvSpPr>
          <p:nvPr>
            <p:ph sz="quarter" idx="11"/>
          </p:nvPr>
        </p:nvSpPr>
        <p:spPr>
          <a:xfrm>
            <a:off x="3279846" y="3904445"/>
            <a:ext cx="2236124" cy="430887"/>
          </a:xfrm>
        </p:spPr>
        <p:txBody>
          <a:bodyPr/>
          <a:lstStyle/>
          <a:p>
            <a:pPr lvl="0"/>
            <a:endParaRPr lang="en-US"/>
          </a:p>
        </p:txBody>
      </p:sp>
      <p:sp>
        <p:nvSpPr>
          <p:cNvPr id="6" name="Content Placeholder 3">
            <a:extLst>
              <a:ext uri="{FF2B5EF4-FFF2-40B4-BE49-F238E27FC236}">
                <a16:creationId xmlns:a16="http://schemas.microsoft.com/office/drawing/2014/main" id="{791EDCA3-261E-4150-9A62-D20A53FECA62}"/>
              </a:ext>
            </a:extLst>
          </p:cNvPr>
          <p:cNvSpPr>
            <a:spLocks noGrp="1"/>
          </p:cNvSpPr>
          <p:nvPr>
            <p:ph sz="quarter" idx="12"/>
          </p:nvPr>
        </p:nvSpPr>
        <p:spPr>
          <a:xfrm>
            <a:off x="6200468" y="3904444"/>
            <a:ext cx="2236124" cy="430887"/>
          </a:xfrm>
        </p:spPr>
        <p:txBody>
          <a:bodyPr/>
          <a:lstStyle/>
          <a:p>
            <a:pPr lvl="0"/>
            <a:endParaRPr lang="en-US"/>
          </a:p>
        </p:txBody>
      </p:sp>
    </p:spTree>
    <p:extLst>
      <p:ext uri="{BB962C8B-B14F-4D97-AF65-F5344CB8AC3E}">
        <p14:creationId xmlns:p14="http://schemas.microsoft.com/office/powerpoint/2010/main" val="13782805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151957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34381426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1DB-4D25-40CF-8EF5-36B47FB3B72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62B3C-3981-4E18-9E2A-B533875A3C67}"/>
              </a:ext>
            </a:extLst>
          </p:cNvPr>
          <p:cNvSpPr>
            <a:spLocks noGrp="1"/>
          </p:cNvSpPr>
          <p:nvPr>
            <p:ph sz="quarter" idx="10"/>
          </p:nvPr>
        </p:nvSpPr>
        <p:spPr>
          <a:xfrm>
            <a:off x="3084513" y="1774825"/>
            <a:ext cx="4830762" cy="430887"/>
          </a:xfrm>
        </p:spPr>
        <p:txBody>
          <a:bodyPr/>
          <a:lstStyle/>
          <a:p>
            <a:pPr lvl="0"/>
            <a:endParaRPr lang="en-US"/>
          </a:p>
        </p:txBody>
      </p:sp>
      <p:sp>
        <p:nvSpPr>
          <p:cNvPr id="6" name="Content Placeholder 5">
            <a:extLst>
              <a:ext uri="{FF2B5EF4-FFF2-40B4-BE49-F238E27FC236}">
                <a16:creationId xmlns:a16="http://schemas.microsoft.com/office/drawing/2014/main" id="{970943A8-3884-4089-96BE-897ECFEAB45B}"/>
              </a:ext>
            </a:extLst>
          </p:cNvPr>
          <p:cNvSpPr>
            <a:spLocks noGrp="1"/>
          </p:cNvSpPr>
          <p:nvPr>
            <p:ph sz="quarter" idx="11"/>
          </p:nvPr>
        </p:nvSpPr>
        <p:spPr>
          <a:xfrm>
            <a:off x="3084513" y="2524125"/>
            <a:ext cx="4940300" cy="430887"/>
          </a:xfrm>
        </p:spPr>
        <p:txBody>
          <a:bodyPr/>
          <a:lstStyle/>
          <a:p>
            <a:pPr lvl="0"/>
            <a:endParaRPr lang="en-US"/>
          </a:p>
        </p:txBody>
      </p:sp>
    </p:spTree>
    <p:extLst>
      <p:ext uri="{BB962C8B-B14F-4D97-AF65-F5344CB8AC3E}">
        <p14:creationId xmlns:p14="http://schemas.microsoft.com/office/powerpoint/2010/main" val="32181563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11FEC4-3E63-43EA-A7FF-B6579D14626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196AE3A-7AA9-4C73-9AE2-EF267F80EC48}"/>
              </a:ext>
            </a:extLst>
          </p:cNvPr>
          <p:cNvSpPr>
            <a:spLocks noGrp="1"/>
          </p:cNvSpPr>
          <p:nvPr>
            <p:ph sz="quarter" idx="10"/>
          </p:nvPr>
        </p:nvSpPr>
        <p:spPr>
          <a:xfrm>
            <a:off x="831850" y="3057525"/>
            <a:ext cx="1597025" cy="430887"/>
          </a:xfrm>
        </p:spPr>
        <p:txBody>
          <a:bodyPr/>
          <a:lstStyle/>
          <a:p>
            <a:pPr lvl="0"/>
            <a:endParaRPr lang="en-US"/>
          </a:p>
        </p:txBody>
      </p:sp>
      <p:sp>
        <p:nvSpPr>
          <p:cNvPr id="10" name="Content Placeholder 8">
            <a:extLst>
              <a:ext uri="{FF2B5EF4-FFF2-40B4-BE49-F238E27FC236}">
                <a16:creationId xmlns:a16="http://schemas.microsoft.com/office/drawing/2014/main" id="{688BE2BE-CF6B-4B55-8350-7315BBCE0566}"/>
              </a:ext>
            </a:extLst>
          </p:cNvPr>
          <p:cNvSpPr>
            <a:spLocks noGrp="1"/>
          </p:cNvSpPr>
          <p:nvPr>
            <p:ph sz="quarter" idx="11"/>
          </p:nvPr>
        </p:nvSpPr>
        <p:spPr>
          <a:xfrm>
            <a:off x="831850" y="3697103"/>
            <a:ext cx="1597025" cy="430887"/>
          </a:xfrm>
        </p:spPr>
        <p:txBody>
          <a:bodyPr/>
          <a:lstStyle/>
          <a:p>
            <a:pPr lvl="0"/>
            <a:endParaRPr lang="en-US"/>
          </a:p>
        </p:txBody>
      </p:sp>
      <p:sp>
        <p:nvSpPr>
          <p:cNvPr id="11" name="Content Placeholder 8">
            <a:extLst>
              <a:ext uri="{FF2B5EF4-FFF2-40B4-BE49-F238E27FC236}">
                <a16:creationId xmlns:a16="http://schemas.microsoft.com/office/drawing/2014/main" id="{B6A29A1D-A51D-47A6-9AD3-8B32BD672CAB}"/>
              </a:ext>
            </a:extLst>
          </p:cNvPr>
          <p:cNvSpPr>
            <a:spLocks noGrp="1"/>
          </p:cNvSpPr>
          <p:nvPr>
            <p:ph sz="quarter" idx="12"/>
          </p:nvPr>
        </p:nvSpPr>
        <p:spPr>
          <a:xfrm>
            <a:off x="3001246" y="3057525"/>
            <a:ext cx="1597025" cy="430887"/>
          </a:xfrm>
        </p:spPr>
        <p:txBody>
          <a:bodyPr/>
          <a:lstStyle/>
          <a:p>
            <a:pPr lvl="0"/>
            <a:endParaRPr lang="en-US"/>
          </a:p>
        </p:txBody>
      </p:sp>
      <p:sp>
        <p:nvSpPr>
          <p:cNvPr id="12" name="Content Placeholder 8">
            <a:extLst>
              <a:ext uri="{FF2B5EF4-FFF2-40B4-BE49-F238E27FC236}">
                <a16:creationId xmlns:a16="http://schemas.microsoft.com/office/drawing/2014/main" id="{54BA0ED6-D430-489C-A4A1-C7ED201D6433}"/>
              </a:ext>
            </a:extLst>
          </p:cNvPr>
          <p:cNvSpPr>
            <a:spLocks noGrp="1"/>
          </p:cNvSpPr>
          <p:nvPr>
            <p:ph sz="quarter" idx="13"/>
          </p:nvPr>
        </p:nvSpPr>
        <p:spPr>
          <a:xfrm>
            <a:off x="3001246" y="3697103"/>
            <a:ext cx="1597025" cy="430887"/>
          </a:xfrm>
        </p:spPr>
        <p:txBody>
          <a:bodyPr/>
          <a:lstStyle/>
          <a:p>
            <a:pPr lvl="0"/>
            <a:endParaRPr lang="en-US"/>
          </a:p>
        </p:txBody>
      </p:sp>
      <p:sp>
        <p:nvSpPr>
          <p:cNvPr id="13" name="Content Placeholder 8">
            <a:extLst>
              <a:ext uri="{FF2B5EF4-FFF2-40B4-BE49-F238E27FC236}">
                <a16:creationId xmlns:a16="http://schemas.microsoft.com/office/drawing/2014/main" id="{B4F58590-7BE7-464A-A49B-FD397332022C}"/>
              </a:ext>
            </a:extLst>
          </p:cNvPr>
          <p:cNvSpPr>
            <a:spLocks noGrp="1"/>
          </p:cNvSpPr>
          <p:nvPr>
            <p:ph sz="quarter" idx="14"/>
          </p:nvPr>
        </p:nvSpPr>
        <p:spPr>
          <a:xfrm>
            <a:off x="5208921" y="3057525"/>
            <a:ext cx="1597025" cy="430887"/>
          </a:xfrm>
        </p:spPr>
        <p:txBody>
          <a:bodyPr/>
          <a:lstStyle/>
          <a:p>
            <a:pPr lvl="0"/>
            <a:endParaRPr lang="en-US"/>
          </a:p>
        </p:txBody>
      </p:sp>
      <p:sp>
        <p:nvSpPr>
          <p:cNvPr id="14" name="Content Placeholder 8">
            <a:extLst>
              <a:ext uri="{FF2B5EF4-FFF2-40B4-BE49-F238E27FC236}">
                <a16:creationId xmlns:a16="http://schemas.microsoft.com/office/drawing/2014/main" id="{8E20CE3B-D97D-4982-8508-5AF35B35E395}"/>
              </a:ext>
            </a:extLst>
          </p:cNvPr>
          <p:cNvSpPr>
            <a:spLocks noGrp="1"/>
          </p:cNvSpPr>
          <p:nvPr>
            <p:ph sz="quarter" idx="15"/>
          </p:nvPr>
        </p:nvSpPr>
        <p:spPr>
          <a:xfrm>
            <a:off x="5208921" y="3697103"/>
            <a:ext cx="1597025" cy="430887"/>
          </a:xfrm>
        </p:spPr>
        <p:txBody>
          <a:bodyPr/>
          <a:lstStyle/>
          <a:p>
            <a:pPr lvl="0"/>
            <a:endParaRPr lang="en-US"/>
          </a:p>
        </p:txBody>
      </p:sp>
      <p:sp>
        <p:nvSpPr>
          <p:cNvPr id="15" name="Content Placeholder 8">
            <a:extLst>
              <a:ext uri="{FF2B5EF4-FFF2-40B4-BE49-F238E27FC236}">
                <a16:creationId xmlns:a16="http://schemas.microsoft.com/office/drawing/2014/main" id="{A8169AB2-0A2D-4016-8177-54CE64E9CCD3}"/>
              </a:ext>
            </a:extLst>
          </p:cNvPr>
          <p:cNvSpPr>
            <a:spLocks noGrp="1"/>
          </p:cNvSpPr>
          <p:nvPr>
            <p:ph sz="quarter" idx="16"/>
          </p:nvPr>
        </p:nvSpPr>
        <p:spPr>
          <a:xfrm>
            <a:off x="7378317" y="2998113"/>
            <a:ext cx="1597025" cy="430887"/>
          </a:xfrm>
        </p:spPr>
        <p:txBody>
          <a:bodyPr/>
          <a:lstStyle/>
          <a:p>
            <a:pPr lvl="0"/>
            <a:endParaRPr lang="en-US"/>
          </a:p>
        </p:txBody>
      </p:sp>
      <p:sp>
        <p:nvSpPr>
          <p:cNvPr id="16" name="Content Placeholder 8">
            <a:extLst>
              <a:ext uri="{FF2B5EF4-FFF2-40B4-BE49-F238E27FC236}">
                <a16:creationId xmlns:a16="http://schemas.microsoft.com/office/drawing/2014/main" id="{6E50CD47-3819-4756-AB85-FB336031AAB4}"/>
              </a:ext>
            </a:extLst>
          </p:cNvPr>
          <p:cNvSpPr>
            <a:spLocks noGrp="1"/>
          </p:cNvSpPr>
          <p:nvPr>
            <p:ph sz="quarter" idx="17"/>
          </p:nvPr>
        </p:nvSpPr>
        <p:spPr>
          <a:xfrm>
            <a:off x="7378317" y="3637691"/>
            <a:ext cx="1597025" cy="430887"/>
          </a:xfrm>
        </p:spPr>
        <p:txBody>
          <a:bodyPr/>
          <a:lstStyle/>
          <a:p>
            <a:pPr lvl="0"/>
            <a:endParaRPr lang="en-US"/>
          </a:p>
        </p:txBody>
      </p:sp>
      <p:sp>
        <p:nvSpPr>
          <p:cNvPr id="18" name="Content Placeholder 8">
            <a:extLst>
              <a:ext uri="{FF2B5EF4-FFF2-40B4-BE49-F238E27FC236}">
                <a16:creationId xmlns:a16="http://schemas.microsoft.com/office/drawing/2014/main" id="{54BA0DC5-956E-41EE-B7E4-8814693E34CA}"/>
              </a:ext>
            </a:extLst>
          </p:cNvPr>
          <p:cNvSpPr>
            <a:spLocks noGrp="1"/>
          </p:cNvSpPr>
          <p:nvPr>
            <p:ph sz="quarter" idx="18"/>
          </p:nvPr>
        </p:nvSpPr>
        <p:spPr>
          <a:xfrm>
            <a:off x="9659768" y="3057525"/>
            <a:ext cx="1597025" cy="430887"/>
          </a:xfrm>
        </p:spPr>
        <p:txBody>
          <a:bodyPr/>
          <a:lstStyle/>
          <a:p>
            <a:pPr lvl="0"/>
            <a:endParaRPr lang="en-US"/>
          </a:p>
        </p:txBody>
      </p:sp>
      <p:sp>
        <p:nvSpPr>
          <p:cNvPr id="19" name="Content Placeholder 8">
            <a:extLst>
              <a:ext uri="{FF2B5EF4-FFF2-40B4-BE49-F238E27FC236}">
                <a16:creationId xmlns:a16="http://schemas.microsoft.com/office/drawing/2014/main" id="{A48040B0-6B27-4751-9E1E-A5E3DF018E1F}"/>
              </a:ext>
            </a:extLst>
          </p:cNvPr>
          <p:cNvSpPr>
            <a:spLocks noGrp="1"/>
          </p:cNvSpPr>
          <p:nvPr>
            <p:ph sz="quarter" idx="19"/>
          </p:nvPr>
        </p:nvSpPr>
        <p:spPr>
          <a:xfrm>
            <a:off x="9659768" y="3697103"/>
            <a:ext cx="1597025" cy="430887"/>
          </a:xfrm>
        </p:spPr>
        <p:txBody>
          <a:bodyPr/>
          <a:lstStyle/>
          <a:p>
            <a:pPr lvl="0"/>
            <a:endParaRPr lang="en-US"/>
          </a:p>
        </p:txBody>
      </p:sp>
      <p:sp>
        <p:nvSpPr>
          <p:cNvPr id="20" name="Content Placeholder 8">
            <a:extLst>
              <a:ext uri="{FF2B5EF4-FFF2-40B4-BE49-F238E27FC236}">
                <a16:creationId xmlns:a16="http://schemas.microsoft.com/office/drawing/2014/main" id="{30974B09-7019-4FB4-ABB8-8F74D1B0A256}"/>
              </a:ext>
            </a:extLst>
          </p:cNvPr>
          <p:cNvSpPr>
            <a:spLocks noGrp="1"/>
          </p:cNvSpPr>
          <p:nvPr>
            <p:ph sz="quarter" idx="20"/>
          </p:nvPr>
        </p:nvSpPr>
        <p:spPr>
          <a:xfrm>
            <a:off x="4169650" y="4883470"/>
            <a:ext cx="1597025" cy="430887"/>
          </a:xfrm>
        </p:spPr>
        <p:txBody>
          <a:bodyPr/>
          <a:lstStyle/>
          <a:p>
            <a:pPr lvl="0"/>
            <a:endParaRPr lang="en-US"/>
          </a:p>
        </p:txBody>
      </p:sp>
      <p:sp>
        <p:nvSpPr>
          <p:cNvPr id="21" name="Content Placeholder 8">
            <a:extLst>
              <a:ext uri="{FF2B5EF4-FFF2-40B4-BE49-F238E27FC236}">
                <a16:creationId xmlns:a16="http://schemas.microsoft.com/office/drawing/2014/main" id="{8BF5CFEE-863D-4D38-80EC-F10D7430FA71}"/>
              </a:ext>
            </a:extLst>
          </p:cNvPr>
          <p:cNvSpPr>
            <a:spLocks noGrp="1"/>
          </p:cNvSpPr>
          <p:nvPr>
            <p:ph sz="quarter" idx="21"/>
          </p:nvPr>
        </p:nvSpPr>
        <p:spPr>
          <a:xfrm>
            <a:off x="6325339" y="4874355"/>
            <a:ext cx="1597025" cy="430887"/>
          </a:xfrm>
        </p:spPr>
        <p:txBody>
          <a:bodyPr/>
          <a:lstStyle/>
          <a:p>
            <a:pPr lvl="0"/>
            <a:endParaRPr lang="en-US"/>
          </a:p>
        </p:txBody>
      </p:sp>
      <p:sp>
        <p:nvSpPr>
          <p:cNvPr id="22" name="Content Placeholder 8">
            <a:extLst>
              <a:ext uri="{FF2B5EF4-FFF2-40B4-BE49-F238E27FC236}">
                <a16:creationId xmlns:a16="http://schemas.microsoft.com/office/drawing/2014/main" id="{CB3E39D4-7130-463B-908A-EEDC65AB5FC8}"/>
              </a:ext>
            </a:extLst>
          </p:cNvPr>
          <p:cNvSpPr>
            <a:spLocks noGrp="1"/>
          </p:cNvSpPr>
          <p:nvPr>
            <p:ph sz="quarter" idx="22"/>
          </p:nvPr>
        </p:nvSpPr>
        <p:spPr>
          <a:xfrm>
            <a:off x="4214821" y="1356357"/>
            <a:ext cx="3013081" cy="430887"/>
          </a:xfrm>
        </p:spPr>
        <p:txBody>
          <a:bodyPr/>
          <a:lstStyle/>
          <a:p>
            <a:pPr lvl="0"/>
            <a:endParaRPr lang="en-US"/>
          </a:p>
        </p:txBody>
      </p:sp>
      <p:sp>
        <p:nvSpPr>
          <p:cNvPr id="3" name="Text Placeholder 2">
            <a:extLst>
              <a:ext uri="{FF2B5EF4-FFF2-40B4-BE49-F238E27FC236}">
                <a16:creationId xmlns:a16="http://schemas.microsoft.com/office/drawing/2014/main" id="{084B35D9-A450-4945-9DB6-AA1240D5C018}"/>
              </a:ext>
            </a:extLst>
          </p:cNvPr>
          <p:cNvSpPr>
            <a:spLocks noGrp="1"/>
          </p:cNvSpPr>
          <p:nvPr>
            <p:ph type="body" sz="quarter" idx="23"/>
          </p:nvPr>
        </p:nvSpPr>
        <p:spPr>
          <a:xfrm>
            <a:off x="831850" y="4873625"/>
            <a:ext cx="2609850" cy="841375"/>
          </a:xfrm>
        </p:spPr>
        <p:txBody>
          <a:bodyPr/>
          <a:lstStyle/>
          <a:p>
            <a:pPr lvl="0"/>
            <a:endParaRPr lang="en-US"/>
          </a:p>
        </p:txBody>
      </p:sp>
    </p:spTree>
    <p:extLst>
      <p:ext uri="{BB962C8B-B14F-4D97-AF65-F5344CB8AC3E}">
        <p14:creationId xmlns:p14="http://schemas.microsoft.com/office/powerpoint/2010/main" val="224019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810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0422-F7AF-4BD5-ABAB-47B4A5336B42}"/>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2CA9686F-81CF-4895-B492-421E92CD869D}"/>
              </a:ext>
            </a:extLst>
          </p:cNvPr>
          <p:cNvSpPr>
            <a:spLocks noGrp="1"/>
          </p:cNvSpPr>
          <p:nvPr>
            <p:ph sz="quarter" idx="10"/>
          </p:nvPr>
        </p:nvSpPr>
        <p:spPr>
          <a:xfrm>
            <a:off x="2192338" y="1411288"/>
            <a:ext cx="5983287" cy="430887"/>
          </a:xfrm>
        </p:spPr>
        <p:txBody>
          <a:bodyPr/>
          <a:lstStyle/>
          <a:p>
            <a:pPr lvl="0"/>
            <a:endParaRPr lang="en-US"/>
          </a:p>
        </p:txBody>
      </p:sp>
      <p:sp>
        <p:nvSpPr>
          <p:cNvPr id="11" name="Content Placeholder 10">
            <a:extLst>
              <a:ext uri="{FF2B5EF4-FFF2-40B4-BE49-F238E27FC236}">
                <a16:creationId xmlns:a16="http://schemas.microsoft.com/office/drawing/2014/main" id="{8E6520B8-FC53-4A5A-B031-EACBEDC3D30E}"/>
              </a:ext>
            </a:extLst>
          </p:cNvPr>
          <p:cNvSpPr>
            <a:spLocks noGrp="1"/>
          </p:cNvSpPr>
          <p:nvPr>
            <p:ph sz="quarter" idx="11"/>
          </p:nvPr>
        </p:nvSpPr>
        <p:spPr>
          <a:xfrm>
            <a:off x="820738" y="3967163"/>
            <a:ext cx="1639887" cy="430887"/>
          </a:xfrm>
        </p:spPr>
        <p:txBody>
          <a:bodyPr/>
          <a:lstStyle/>
          <a:p>
            <a:pPr lvl="0"/>
            <a:endParaRPr lang="en-US"/>
          </a:p>
        </p:txBody>
      </p:sp>
      <p:sp>
        <p:nvSpPr>
          <p:cNvPr id="12" name="Content Placeholder 10">
            <a:extLst>
              <a:ext uri="{FF2B5EF4-FFF2-40B4-BE49-F238E27FC236}">
                <a16:creationId xmlns:a16="http://schemas.microsoft.com/office/drawing/2014/main" id="{24FBF8CB-2333-44DD-B012-97F0C982DEF5}"/>
              </a:ext>
            </a:extLst>
          </p:cNvPr>
          <p:cNvSpPr>
            <a:spLocks noGrp="1"/>
          </p:cNvSpPr>
          <p:nvPr>
            <p:ph sz="quarter" idx="12"/>
          </p:nvPr>
        </p:nvSpPr>
        <p:spPr>
          <a:xfrm>
            <a:off x="820737" y="4564485"/>
            <a:ext cx="1639887" cy="430887"/>
          </a:xfrm>
        </p:spPr>
        <p:txBody>
          <a:bodyPr/>
          <a:lstStyle/>
          <a:p>
            <a:pPr lvl="0"/>
            <a:endParaRPr lang="en-US"/>
          </a:p>
        </p:txBody>
      </p:sp>
      <p:sp>
        <p:nvSpPr>
          <p:cNvPr id="13" name="Content Placeholder 10">
            <a:extLst>
              <a:ext uri="{FF2B5EF4-FFF2-40B4-BE49-F238E27FC236}">
                <a16:creationId xmlns:a16="http://schemas.microsoft.com/office/drawing/2014/main" id="{06062CDB-8925-4E9B-99B4-90F2D474C7CC}"/>
              </a:ext>
            </a:extLst>
          </p:cNvPr>
          <p:cNvSpPr>
            <a:spLocks noGrp="1"/>
          </p:cNvSpPr>
          <p:nvPr>
            <p:ph sz="quarter" idx="13"/>
          </p:nvPr>
        </p:nvSpPr>
        <p:spPr>
          <a:xfrm>
            <a:off x="2990133" y="3967163"/>
            <a:ext cx="1639887" cy="430887"/>
          </a:xfrm>
        </p:spPr>
        <p:txBody>
          <a:bodyPr/>
          <a:lstStyle/>
          <a:p>
            <a:pPr lvl="0"/>
            <a:endParaRPr lang="en-US"/>
          </a:p>
        </p:txBody>
      </p:sp>
      <p:sp>
        <p:nvSpPr>
          <p:cNvPr id="14" name="Content Placeholder 10">
            <a:extLst>
              <a:ext uri="{FF2B5EF4-FFF2-40B4-BE49-F238E27FC236}">
                <a16:creationId xmlns:a16="http://schemas.microsoft.com/office/drawing/2014/main" id="{0D56931F-7B5E-4039-A6F4-6D183BCDC3B6}"/>
              </a:ext>
            </a:extLst>
          </p:cNvPr>
          <p:cNvSpPr>
            <a:spLocks noGrp="1"/>
          </p:cNvSpPr>
          <p:nvPr>
            <p:ph sz="quarter" idx="14"/>
          </p:nvPr>
        </p:nvSpPr>
        <p:spPr>
          <a:xfrm>
            <a:off x="2990132" y="4564485"/>
            <a:ext cx="1639887" cy="430887"/>
          </a:xfrm>
        </p:spPr>
        <p:txBody>
          <a:bodyPr/>
          <a:lstStyle/>
          <a:p>
            <a:pPr lvl="0"/>
            <a:endParaRPr lang="en-US"/>
          </a:p>
        </p:txBody>
      </p:sp>
      <p:sp>
        <p:nvSpPr>
          <p:cNvPr id="15" name="Content Placeholder 10">
            <a:extLst>
              <a:ext uri="{FF2B5EF4-FFF2-40B4-BE49-F238E27FC236}">
                <a16:creationId xmlns:a16="http://schemas.microsoft.com/office/drawing/2014/main" id="{D9885462-29C5-45E6-8FF6-324C43E24534}"/>
              </a:ext>
            </a:extLst>
          </p:cNvPr>
          <p:cNvSpPr>
            <a:spLocks noGrp="1"/>
          </p:cNvSpPr>
          <p:nvPr>
            <p:ph sz="quarter" idx="15"/>
          </p:nvPr>
        </p:nvSpPr>
        <p:spPr>
          <a:xfrm>
            <a:off x="5276056" y="3967163"/>
            <a:ext cx="1639887" cy="430887"/>
          </a:xfrm>
        </p:spPr>
        <p:txBody>
          <a:bodyPr/>
          <a:lstStyle/>
          <a:p>
            <a:pPr lvl="0"/>
            <a:endParaRPr lang="en-US"/>
          </a:p>
        </p:txBody>
      </p:sp>
      <p:sp>
        <p:nvSpPr>
          <p:cNvPr id="16" name="Content Placeholder 10">
            <a:extLst>
              <a:ext uri="{FF2B5EF4-FFF2-40B4-BE49-F238E27FC236}">
                <a16:creationId xmlns:a16="http://schemas.microsoft.com/office/drawing/2014/main" id="{9B4B1950-7D7E-480D-9C4E-D2E73581C84E}"/>
              </a:ext>
            </a:extLst>
          </p:cNvPr>
          <p:cNvSpPr>
            <a:spLocks noGrp="1"/>
          </p:cNvSpPr>
          <p:nvPr>
            <p:ph sz="quarter" idx="16"/>
          </p:nvPr>
        </p:nvSpPr>
        <p:spPr>
          <a:xfrm>
            <a:off x="5276055" y="4564485"/>
            <a:ext cx="1639887" cy="430887"/>
          </a:xfrm>
        </p:spPr>
        <p:txBody>
          <a:bodyPr/>
          <a:lstStyle/>
          <a:p>
            <a:pPr lvl="0"/>
            <a:endParaRPr lang="en-US"/>
          </a:p>
        </p:txBody>
      </p:sp>
      <p:sp>
        <p:nvSpPr>
          <p:cNvPr id="17" name="Content Placeholder 10">
            <a:extLst>
              <a:ext uri="{FF2B5EF4-FFF2-40B4-BE49-F238E27FC236}">
                <a16:creationId xmlns:a16="http://schemas.microsoft.com/office/drawing/2014/main" id="{1A982D9A-AFAF-4BE8-92C5-3F35C20F8E6D}"/>
              </a:ext>
            </a:extLst>
          </p:cNvPr>
          <p:cNvSpPr>
            <a:spLocks noGrp="1"/>
          </p:cNvSpPr>
          <p:nvPr>
            <p:ph sz="quarter" idx="17"/>
          </p:nvPr>
        </p:nvSpPr>
        <p:spPr>
          <a:xfrm>
            <a:off x="7445451" y="3967163"/>
            <a:ext cx="1639887" cy="430887"/>
          </a:xfrm>
        </p:spPr>
        <p:txBody>
          <a:bodyPr/>
          <a:lstStyle/>
          <a:p>
            <a:pPr lvl="0"/>
            <a:endParaRPr lang="en-US"/>
          </a:p>
        </p:txBody>
      </p:sp>
      <p:sp>
        <p:nvSpPr>
          <p:cNvPr id="18" name="Content Placeholder 10">
            <a:extLst>
              <a:ext uri="{FF2B5EF4-FFF2-40B4-BE49-F238E27FC236}">
                <a16:creationId xmlns:a16="http://schemas.microsoft.com/office/drawing/2014/main" id="{052935A0-56EF-4212-9F90-5794DE62787C}"/>
              </a:ext>
            </a:extLst>
          </p:cNvPr>
          <p:cNvSpPr>
            <a:spLocks noGrp="1"/>
          </p:cNvSpPr>
          <p:nvPr>
            <p:ph sz="quarter" idx="18"/>
          </p:nvPr>
        </p:nvSpPr>
        <p:spPr>
          <a:xfrm>
            <a:off x="7445450" y="4564485"/>
            <a:ext cx="1639887" cy="430887"/>
          </a:xfrm>
        </p:spPr>
        <p:txBody>
          <a:bodyPr/>
          <a:lstStyle/>
          <a:p>
            <a:pPr lvl="0"/>
            <a:endParaRPr lang="en-US"/>
          </a:p>
        </p:txBody>
      </p:sp>
      <p:sp>
        <p:nvSpPr>
          <p:cNvPr id="19" name="Content Placeholder 10">
            <a:extLst>
              <a:ext uri="{FF2B5EF4-FFF2-40B4-BE49-F238E27FC236}">
                <a16:creationId xmlns:a16="http://schemas.microsoft.com/office/drawing/2014/main" id="{2948EF05-5803-4C26-AC63-6FF83F0721D7}"/>
              </a:ext>
            </a:extLst>
          </p:cNvPr>
          <p:cNvSpPr>
            <a:spLocks noGrp="1"/>
          </p:cNvSpPr>
          <p:nvPr>
            <p:ph sz="quarter" idx="19"/>
          </p:nvPr>
        </p:nvSpPr>
        <p:spPr>
          <a:xfrm>
            <a:off x="9614846" y="3970634"/>
            <a:ext cx="1639887" cy="430887"/>
          </a:xfrm>
        </p:spPr>
        <p:txBody>
          <a:bodyPr/>
          <a:lstStyle/>
          <a:p>
            <a:pPr lvl="0"/>
            <a:endParaRPr lang="en-US"/>
          </a:p>
        </p:txBody>
      </p:sp>
      <p:sp>
        <p:nvSpPr>
          <p:cNvPr id="20" name="Content Placeholder 10">
            <a:extLst>
              <a:ext uri="{FF2B5EF4-FFF2-40B4-BE49-F238E27FC236}">
                <a16:creationId xmlns:a16="http://schemas.microsoft.com/office/drawing/2014/main" id="{8C04A877-6BF1-4C05-B259-3EB9B911C0AA}"/>
              </a:ext>
            </a:extLst>
          </p:cNvPr>
          <p:cNvSpPr>
            <a:spLocks noGrp="1"/>
          </p:cNvSpPr>
          <p:nvPr>
            <p:ph sz="quarter" idx="20"/>
          </p:nvPr>
        </p:nvSpPr>
        <p:spPr>
          <a:xfrm>
            <a:off x="9614845" y="4567956"/>
            <a:ext cx="1639887" cy="430887"/>
          </a:xfrm>
        </p:spPr>
        <p:txBody>
          <a:bodyPr/>
          <a:lstStyle/>
          <a:p>
            <a:pPr lvl="0"/>
            <a:endParaRPr lang="en-US"/>
          </a:p>
        </p:txBody>
      </p:sp>
      <p:sp>
        <p:nvSpPr>
          <p:cNvPr id="4" name="Text Placeholder 3">
            <a:extLst>
              <a:ext uri="{FF2B5EF4-FFF2-40B4-BE49-F238E27FC236}">
                <a16:creationId xmlns:a16="http://schemas.microsoft.com/office/drawing/2014/main" id="{02E37007-D726-4E50-A502-4B877A586BB0}"/>
              </a:ext>
            </a:extLst>
          </p:cNvPr>
          <p:cNvSpPr>
            <a:spLocks noGrp="1"/>
          </p:cNvSpPr>
          <p:nvPr>
            <p:ph type="body" sz="quarter" idx="21"/>
          </p:nvPr>
        </p:nvSpPr>
        <p:spPr>
          <a:xfrm>
            <a:off x="2192338" y="2136775"/>
            <a:ext cx="5983287" cy="430887"/>
          </a:xfrm>
        </p:spPr>
        <p:txBody>
          <a:bodyPr/>
          <a:lstStyle/>
          <a:p>
            <a:pPr lvl="0"/>
            <a:endParaRPr lang="en-US"/>
          </a:p>
        </p:txBody>
      </p:sp>
    </p:spTree>
    <p:extLst>
      <p:ext uri="{BB962C8B-B14F-4D97-AF65-F5344CB8AC3E}">
        <p14:creationId xmlns:p14="http://schemas.microsoft.com/office/powerpoint/2010/main" val="33936225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44E8A-1DD4-4FA8-8E6A-16EFEA31CFE2}"/>
              </a:ext>
            </a:extLst>
          </p:cNvPr>
          <p:cNvSpPr txBox="1">
            <a:spLocks/>
          </p:cNvSpPr>
          <p:nvPr userDrawn="1"/>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Click to edit Master title style</a:t>
            </a:r>
          </a:p>
        </p:txBody>
      </p:sp>
      <p:sp>
        <p:nvSpPr>
          <p:cNvPr id="4" name="Content Placeholder 3">
            <a:extLst>
              <a:ext uri="{FF2B5EF4-FFF2-40B4-BE49-F238E27FC236}">
                <a16:creationId xmlns:a16="http://schemas.microsoft.com/office/drawing/2014/main" id="{A7C61EF2-63A0-4086-8252-503E4FEB4400}"/>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A1207E30-B269-4B1C-A11D-4A4A12B4FB0C}"/>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F1C5723F-02F8-4E83-A8AD-2A7F4C0043F3}"/>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D243785C-174D-4B9A-8972-2BF306BE4B26}"/>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128577B9-F0AE-44F6-885A-C79C6D5C74BE}"/>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B3252A7D-1C1A-46C8-A4BE-13D15E7C1FC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2C6C8675-2CD4-4047-A676-7793316FD302}"/>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DB18E828-82E5-495C-B986-9659E87F2094}"/>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F14746E8-BD74-4179-B5D4-D428F8B98F12}"/>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E7BC4B56-A727-4124-A446-4BF3649CAFD8}"/>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98C274C2-9671-4F9E-8B5B-EE6CAA508D81}"/>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71E124E0-46F5-4438-89BF-30B6E89E50FB}"/>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C5F0FF18-FC9C-4626-8655-98C5ABDDFB6B}"/>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CCC76B44-F102-4AB7-A418-8BA23D35B3FD}"/>
              </a:ext>
            </a:extLst>
          </p:cNvPr>
          <p:cNvSpPr>
            <a:spLocks noGrp="1"/>
          </p:cNvSpPr>
          <p:nvPr>
            <p:ph sz="quarter" idx="23"/>
          </p:nvPr>
        </p:nvSpPr>
        <p:spPr>
          <a:xfrm>
            <a:off x="4425156" y="5634329"/>
            <a:ext cx="3341687" cy="430887"/>
          </a:xfrm>
        </p:spPr>
        <p:txBody>
          <a:bodyPr/>
          <a:lstStyle/>
          <a:p>
            <a:pPr lvl="0"/>
            <a:endParaRPr lang="en-US"/>
          </a:p>
        </p:txBody>
      </p:sp>
    </p:spTree>
    <p:extLst>
      <p:ext uri="{BB962C8B-B14F-4D97-AF65-F5344CB8AC3E}">
        <p14:creationId xmlns:p14="http://schemas.microsoft.com/office/powerpoint/2010/main" val="40339610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1325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28883226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5AFAD-2099-4EFC-AEA6-79F131F03B40}"/>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0258FE2-AC0B-4264-8232-2C39F257424E}"/>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3" name="Rectangle 2">
            <a:extLst>
              <a:ext uri="{FF2B5EF4-FFF2-40B4-BE49-F238E27FC236}">
                <a16:creationId xmlns:a16="http://schemas.microsoft.com/office/drawing/2014/main" id="{32DEA763-9F80-4D51-A0CD-B750533196F8}"/>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4" name="Rectangle 3">
            <a:extLst>
              <a:ext uri="{FF2B5EF4-FFF2-40B4-BE49-F238E27FC236}">
                <a16:creationId xmlns:a16="http://schemas.microsoft.com/office/drawing/2014/main" id="{72FC8670-4F32-4A11-9FE6-53D6A4241C42}"/>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5" name="Rectangle 4">
            <a:extLst>
              <a:ext uri="{FF2B5EF4-FFF2-40B4-BE49-F238E27FC236}">
                <a16:creationId xmlns:a16="http://schemas.microsoft.com/office/drawing/2014/main" id="{8EB425CE-16CB-46C4-B6D4-11A20FE4E228}"/>
              </a:ext>
              <a:ext uri="{C183D7F6-B498-43B3-948B-1728B52AA6E4}">
                <adec:decorative xmlns:adec="http://schemas.microsoft.com/office/drawing/2017/decorative" val="1"/>
              </a:ext>
            </a:extLst>
          </p:cNvPr>
          <p:cNvSpPr/>
          <p:nvPr userDrawn="1"/>
        </p:nvSpPr>
        <p:spPr bwMode="auto">
          <a:xfrm>
            <a:off x="7227902"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9</a:t>
            </a:r>
          </a:p>
        </p:txBody>
      </p:sp>
      <p:sp>
        <p:nvSpPr>
          <p:cNvPr id="8" name="Content Placeholder 7">
            <a:extLst>
              <a:ext uri="{FF2B5EF4-FFF2-40B4-BE49-F238E27FC236}">
                <a16:creationId xmlns:a16="http://schemas.microsoft.com/office/drawing/2014/main" id="{161779C4-FEA2-4A43-BFBF-44762171CA76}"/>
              </a:ext>
            </a:extLst>
          </p:cNvPr>
          <p:cNvSpPr>
            <a:spLocks noGrp="1"/>
          </p:cNvSpPr>
          <p:nvPr>
            <p:ph sz="quarter" idx="10"/>
          </p:nvPr>
        </p:nvSpPr>
        <p:spPr>
          <a:xfrm>
            <a:off x="751243" y="3999363"/>
            <a:ext cx="1787525" cy="430887"/>
          </a:xfrm>
        </p:spPr>
        <p:txBody>
          <a:bodyPr/>
          <a:lstStyle/>
          <a:p>
            <a:pPr lvl="0"/>
            <a:endParaRPr lang="en-US"/>
          </a:p>
        </p:txBody>
      </p:sp>
      <p:sp>
        <p:nvSpPr>
          <p:cNvPr id="9" name="Content Placeholder 7">
            <a:extLst>
              <a:ext uri="{FF2B5EF4-FFF2-40B4-BE49-F238E27FC236}">
                <a16:creationId xmlns:a16="http://schemas.microsoft.com/office/drawing/2014/main" id="{906ECA14-DA85-4341-A940-312D7E19D998}"/>
              </a:ext>
            </a:extLst>
          </p:cNvPr>
          <p:cNvSpPr>
            <a:spLocks noGrp="1"/>
          </p:cNvSpPr>
          <p:nvPr>
            <p:ph sz="quarter" idx="11"/>
          </p:nvPr>
        </p:nvSpPr>
        <p:spPr>
          <a:xfrm>
            <a:off x="751243" y="4593300"/>
            <a:ext cx="1787525" cy="430887"/>
          </a:xfrm>
        </p:spPr>
        <p:txBody>
          <a:bodyPr/>
          <a:lstStyle/>
          <a:p>
            <a:pPr lvl="0"/>
            <a:endParaRPr lang="en-US"/>
          </a:p>
        </p:txBody>
      </p:sp>
      <p:sp>
        <p:nvSpPr>
          <p:cNvPr id="12" name="Content Placeholder 7">
            <a:extLst>
              <a:ext uri="{FF2B5EF4-FFF2-40B4-BE49-F238E27FC236}">
                <a16:creationId xmlns:a16="http://schemas.microsoft.com/office/drawing/2014/main" id="{C4C9ACD3-1418-44CA-BC10-68338F4439F7}"/>
              </a:ext>
            </a:extLst>
          </p:cNvPr>
          <p:cNvSpPr>
            <a:spLocks noGrp="1"/>
          </p:cNvSpPr>
          <p:nvPr>
            <p:ph sz="quarter" idx="12"/>
          </p:nvPr>
        </p:nvSpPr>
        <p:spPr>
          <a:xfrm>
            <a:off x="2920639" y="3999363"/>
            <a:ext cx="1787525" cy="430887"/>
          </a:xfrm>
        </p:spPr>
        <p:txBody>
          <a:bodyPr/>
          <a:lstStyle/>
          <a:p>
            <a:pPr lvl="0"/>
            <a:endParaRPr lang="en-US"/>
          </a:p>
        </p:txBody>
      </p:sp>
      <p:sp>
        <p:nvSpPr>
          <p:cNvPr id="13" name="Content Placeholder 7">
            <a:extLst>
              <a:ext uri="{FF2B5EF4-FFF2-40B4-BE49-F238E27FC236}">
                <a16:creationId xmlns:a16="http://schemas.microsoft.com/office/drawing/2014/main" id="{C70EA954-BA62-4432-A21C-3E4F97A7384C}"/>
              </a:ext>
            </a:extLst>
          </p:cNvPr>
          <p:cNvSpPr>
            <a:spLocks noGrp="1"/>
          </p:cNvSpPr>
          <p:nvPr>
            <p:ph sz="quarter" idx="13"/>
          </p:nvPr>
        </p:nvSpPr>
        <p:spPr>
          <a:xfrm>
            <a:off x="2920639" y="4593300"/>
            <a:ext cx="1787525" cy="430887"/>
          </a:xfrm>
        </p:spPr>
        <p:txBody>
          <a:bodyPr/>
          <a:lstStyle/>
          <a:p>
            <a:pPr lvl="0"/>
            <a:endParaRPr lang="en-US"/>
          </a:p>
        </p:txBody>
      </p:sp>
      <p:sp>
        <p:nvSpPr>
          <p:cNvPr id="14" name="Content Placeholder 7">
            <a:extLst>
              <a:ext uri="{FF2B5EF4-FFF2-40B4-BE49-F238E27FC236}">
                <a16:creationId xmlns:a16="http://schemas.microsoft.com/office/drawing/2014/main" id="{80D5C372-D451-41F0-9D52-DBE07C886A19}"/>
              </a:ext>
            </a:extLst>
          </p:cNvPr>
          <p:cNvSpPr>
            <a:spLocks noGrp="1"/>
          </p:cNvSpPr>
          <p:nvPr>
            <p:ph sz="quarter" idx="14"/>
          </p:nvPr>
        </p:nvSpPr>
        <p:spPr>
          <a:xfrm>
            <a:off x="5202237" y="3999363"/>
            <a:ext cx="1787525" cy="430887"/>
          </a:xfrm>
        </p:spPr>
        <p:txBody>
          <a:bodyPr/>
          <a:lstStyle/>
          <a:p>
            <a:pPr lvl="0"/>
            <a:endParaRPr lang="en-US"/>
          </a:p>
        </p:txBody>
      </p:sp>
      <p:sp>
        <p:nvSpPr>
          <p:cNvPr id="15" name="Content Placeholder 7">
            <a:extLst>
              <a:ext uri="{FF2B5EF4-FFF2-40B4-BE49-F238E27FC236}">
                <a16:creationId xmlns:a16="http://schemas.microsoft.com/office/drawing/2014/main" id="{72A773AE-7924-45E6-84A4-577CC0D7A8F1}"/>
              </a:ext>
            </a:extLst>
          </p:cNvPr>
          <p:cNvSpPr>
            <a:spLocks noGrp="1"/>
          </p:cNvSpPr>
          <p:nvPr>
            <p:ph sz="quarter" idx="15"/>
          </p:nvPr>
        </p:nvSpPr>
        <p:spPr>
          <a:xfrm>
            <a:off x="5202237" y="4593300"/>
            <a:ext cx="1787525" cy="430887"/>
          </a:xfrm>
        </p:spPr>
        <p:txBody>
          <a:bodyPr/>
          <a:lstStyle/>
          <a:p>
            <a:pPr lvl="0"/>
            <a:endParaRPr lang="en-US"/>
          </a:p>
        </p:txBody>
      </p:sp>
      <p:sp>
        <p:nvSpPr>
          <p:cNvPr id="16" name="Content Placeholder 7">
            <a:extLst>
              <a:ext uri="{FF2B5EF4-FFF2-40B4-BE49-F238E27FC236}">
                <a16:creationId xmlns:a16="http://schemas.microsoft.com/office/drawing/2014/main" id="{225B9BDB-2FD8-4398-A8D7-08A92EC542B3}"/>
              </a:ext>
            </a:extLst>
          </p:cNvPr>
          <p:cNvSpPr>
            <a:spLocks noGrp="1"/>
          </p:cNvSpPr>
          <p:nvPr>
            <p:ph sz="quarter" idx="16"/>
          </p:nvPr>
        </p:nvSpPr>
        <p:spPr>
          <a:xfrm>
            <a:off x="7483836" y="3999363"/>
            <a:ext cx="1787525" cy="430887"/>
          </a:xfrm>
        </p:spPr>
        <p:txBody>
          <a:bodyPr/>
          <a:lstStyle/>
          <a:p>
            <a:pPr lvl="0"/>
            <a:endParaRPr lang="en-US"/>
          </a:p>
        </p:txBody>
      </p:sp>
      <p:sp>
        <p:nvSpPr>
          <p:cNvPr id="17" name="Content Placeholder 7">
            <a:extLst>
              <a:ext uri="{FF2B5EF4-FFF2-40B4-BE49-F238E27FC236}">
                <a16:creationId xmlns:a16="http://schemas.microsoft.com/office/drawing/2014/main" id="{D98B9CD7-24AF-40B4-BE3A-72D361CAA103}"/>
              </a:ext>
            </a:extLst>
          </p:cNvPr>
          <p:cNvSpPr>
            <a:spLocks noGrp="1"/>
          </p:cNvSpPr>
          <p:nvPr>
            <p:ph sz="quarter" idx="17"/>
          </p:nvPr>
        </p:nvSpPr>
        <p:spPr>
          <a:xfrm>
            <a:off x="7483836" y="4593300"/>
            <a:ext cx="1787525" cy="430887"/>
          </a:xfrm>
        </p:spPr>
        <p:txBody>
          <a:bodyPr/>
          <a:lstStyle/>
          <a:p>
            <a:pPr lvl="0"/>
            <a:endParaRPr lang="en-US"/>
          </a:p>
        </p:txBody>
      </p:sp>
    </p:spTree>
    <p:extLst>
      <p:ext uri="{BB962C8B-B14F-4D97-AF65-F5344CB8AC3E}">
        <p14:creationId xmlns:p14="http://schemas.microsoft.com/office/powerpoint/2010/main" val="17995449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22716405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787-3653-4F32-BE30-B33F07540FEC}"/>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C6B7596B-AE17-4690-9265-2E112F15C554}"/>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11" name="Rectangle 10">
            <a:extLst>
              <a:ext uri="{FF2B5EF4-FFF2-40B4-BE49-F238E27FC236}">
                <a16:creationId xmlns:a16="http://schemas.microsoft.com/office/drawing/2014/main" id="{0E5A5FCD-B1D9-4A0A-B592-0EA2501D96E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2" name="Rectangle 11">
            <a:extLst>
              <a:ext uri="{FF2B5EF4-FFF2-40B4-BE49-F238E27FC236}">
                <a16:creationId xmlns:a16="http://schemas.microsoft.com/office/drawing/2014/main" id="{6D9C8F5B-0402-410D-B1AB-2FF944732563}"/>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4" name="Content Placeholder 3">
            <a:extLst>
              <a:ext uri="{FF2B5EF4-FFF2-40B4-BE49-F238E27FC236}">
                <a16:creationId xmlns:a16="http://schemas.microsoft.com/office/drawing/2014/main" id="{B77403BD-CF28-489C-8254-A1249B6DEAA2}"/>
              </a:ext>
            </a:extLst>
          </p:cNvPr>
          <p:cNvSpPr>
            <a:spLocks noGrp="1"/>
          </p:cNvSpPr>
          <p:nvPr>
            <p:ph sz="quarter" idx="10"/>
          </p:nvPr>
        </p:nvSpPr>
        <p:spPr>
          <a:xfrm>
            <a:off x="858839" y="3200400"/>
            <a:ext cx="2840326" cy="553998"/>
          </a:xfrm>
        </p:spPr>
        <p:txBody>
          <a:bodyPr/>
          <a:lstStyle/>
          <a:p>
            <a:pPr lvl="0"/>
            <a:endParaRPr lang="en-US"/>
          </a:p>
        </p:txBody>
      </p:sp>
      <p:sp>
        <p:nvSpPr>
          <p:cNvPr id="5" name="Content Placeholder 3">
            <a:extLst>
              <a:ext uri="{FF2B5EF4-FFF2-40B4-BE49-F238E27FC236}">
                <a16:creationId xmlns:a16="http://schemas.microsoft.com/office/drawing/2014/main" id="{AE6E16F4-8865-4885-8F0C-4C5826A8AC42}"/>
              </a:ext>
            </a:extLst>
          </p:cNvPr>
          <p:cNvSpPr>
            <a:spLocks noGrp="1"/>
          </p:cNvSpPr>
          <p:nvPr>
            <p:ph sz="quarter" idx="11"/>
          </p:nvPr>
        </p:nvSpPr>
        <p:spPr>
          <a:xfrm>
            <a:off x="858839" y="4031672"/>
            <a:ext cx="2840326" cy="553998"/>
          </a:xfrm>
        </p:spPr>
        <p:txBody>
          <a:bodyPr/>
          <a:lstStyle/>
          <a:p>
            <a:pPr lvl="0"/>
            <a:endParaRPr lang="en-US"/>
          </a:p>
        </p:txBody>
      </p:sp>
      <p:sp>
        <p:nvSpPr>
          <p:cNvPr id="6" name="Content Placeholder 3">
            <a:extLst>
              <a:ext uri="{FF2B5EF4-FFF2-40B4-BE49-F238E27FC236}">
                <a16:creationId xmlns:a16="http://schemas.microsoft.com/office/drawing/2014/main" id="{3232EBFE-B56A-4F65-A398-DA40046AE42B}"/>
              </a:ext>
            </a:extLst>
          </p:cNvPr>
          <p:cNvSpPr>
            <a:spLocks noGrp="1"/>
          </p:cNvSpPr>
          <p:nvPr>
            <p:ph sz="quarter" idx="12"/>
          </p:nvPr>
        </p:nvSpPr>
        <p:spPr>
          <a:xfrm>
            <a:off x="3928611" y="3200400"/>
            <a:ext cx="2840326" cy="553998"/>
          </a:xfrm>
        </p:spPr>
        <p:txBody>
          <a:bodyPr/>
          <a:lstStyle/>
          <a:p>
            <a:pPr lvl="0"/>
            <a:endParaRPr lang="en-US"/>
          </a:p>
        </p:txBody>
      </p:sp>
      <p:sp>
        <p:nvSpPr>
          <p:cNvPr id="7" name="Content Placeholder 3">
            <a:extLst>
              <a:ext uri="{FF2B5EF4-FFF2-40B4-BE49-F238E27FC236}">
                <a16:creationId xmlns:a16="http://schemas.microsoft.com/office/drawing/2014/main" id="{FDD605AD-6324-4827-B44C-8955464F9463}"/>
              </a:ext>
            </a:extLst>
          </p:cNvPr>
          <p:cNvSpPr>
            <a:spLocks noGrp="1"/>
          </p:cNvSpPr>
          <p:nvPr>
            <p:ph sz="quarter" idx="13"/>
          </p:nvPr>
        </p:nvSpPr>
        <p:spPr>
          <a:xfrm>
            <a:off x="3928611" y="4031672"/>
            <a:ext cx="2840326" cy="553998"/>
          </a:xfrm>
        </p:spPr>
        <p:txBody>
          <a:bodyPr/>
          <a:lstStyle/>
          <a:p>
            <a:pPr lvl="0"/>
            <a:endParaRPr lang="en-US"/>
          </a:p>
        </p:txBody>
      </p:sp>
      <p:sp>
        <p:nvSpPr>
          <p:cNvPr id="8" name="Content Placeholder 3">
            <a:extLst>
              <a:ext uri="{FF2B5EF4-FFF2-40B4-BE49-F238E27FC236}">
                <a16:creationId xmlns:a16="http://schemas.microsoft.com/office/drawing/2014/main" id="{7EF63744-032F-4D5E-A092-7D4DCDCE693A}"/>
              </a:ext>
            </a:extLst>
          </p:cNvPr>
          <p:cNvSpPr>
            <a:spLocks noGrp="1"/>
          </p:cNvSpPr>
          <p:nvPr>
            <p:ph sz="quarter" idx="14"/>
          </p:nvPr>
        </p:nvSpPr>
        <p:spPr>
          <a:xfrm>
            <a:off x="7208839" y="3152001"/>
            <a:ext cx="2840326" cy="553998"/>
          </a:xfrm>
        </p:spPr>
        <p:txBody>
          <a:bodyPr/>
          <a:lstStyle/>
          <a:p>
            <a:pPr lvl="0"/>
            <a:endParaRPr lang="en-US"/>
          </a:p>
        </p:txBody>
      </p:sp>
      <p:sp>
        <p:nvSpPr>
          <p:cNvPr id="9" name="Content Placeholder 3">
            <a:extLst>
              <a:ext uri="{FF2B5EF4-FFF2-40B4-BE49-F238E27FC236}">
                <a16:creationId xmlns:a16="http://schemas.microsoft.com/office/drawing/2014/main" id="{C94F8BBF-AF64-4A32-BA2D-7BC1C7B11616}"/>
              </a:ext>
            </a:extLst>
          </p:cNvPr>
          <p:cNvSpPr>
            <a:spLocks noGrp="1"/>
          </p:cNvSpPr>
          <p:nvPr>
            <p:ph sz="quarter" idx="15"/>
          </p:nvPr>
        </p:nvSpPr>
        <p:spPr>
          <a:xfrm>
            <a:off x="7208839" y="3983273"/>
            <a:ext cx="2840326" cy="553998"/>
          </a:xfrm>
        </p:spPr>
        <p:txBody>
          <a:bodyPr/>
          <a:lstStyle/>
          <a:p>
            <a:pPr lvl="0"/>
            <a:endParaRPr lang="en-US"/>
          </a:p>
        </p:txBody>
      </p:sp>
    </p:spTree>
    <p:extLst>
      <p:ext uri="{BB962C8B-B14F-4D97-AF65-F5344CB8AC3E}">
        <p14:creationId xmlns:p14="http://schemas.microsoft.com/office/powerpoint/2010/main" val="192285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2112902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A226-761A-483C-B452-96779E0277D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927D6312-CDD4-4523-9966-E58099158BF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3" name="Rectangle 12">
            <a:extLst>
              <a:ext uri="{FF2B5EF4-FFF2-40B4-BE49-F238E27FC236}">
                <a16:creationId xmlns:a16="http://schemas.microsoft.com/office/drawing/2014/main" id="{77877841-3E51-422D-A9A4-41D2CAE1B67C}"/>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4" name="Content Placeholder 3">
            <a:extLst>
              <a:ext uri="{FF2B5EF4-FFF2-40B4-BE49-F238E27FC236}">
                <a16:creationId xmlns:a16="http://schemas.microsoft.com/office/drawing/2014/main" id="{1A40B927-3087-45EF-A0B3-FD6FD34E9ECD}"/>
              </a:ext>
            </a:extLst>
          </p:cNvPr>
          <p:cNvSpPr>
            <a:spLocks noGrp="1"/>
          </p:cNvSpPr>
          <p:nvPr>
            <p:ph sz="quarter" idx="10"/>
          </p:nvPr>
        </p:nvSpPr>
        <p:spPr>
          <a:xfrm>
            <a:off x="812800" y="2060575"/>
            <a:ext cx="4848225" cy="430887"/>
          </a:xfrm>
        </p:spPr>
        <p:txBody>
          <a:bodyPr/>
          <a:lstStyle/>
          <a:p>
            <a:pPr lvl="0"/>
            <a:endParaRPr lang="en-US"/>
          </a:p>
        </p:txBody>
      </p:sp>
      <p:sp>
        <p:nvSpPr>
          <p:cNvPr id="9" name="Content Placeholder 3">
            <a:extLst>
              <a:ext uri="{FF2B5EF4-FFF2-40B4-BE49-F238E27FC236}">
                <a16:creationId xmlns:a16="http://schemas.microsoft.com/office/drawing/2014/main" id="{1F778499-72DD-41BB-8663-495D08DC212D}"/>
              </a:ext>
            </a:extLst>
          </p:cNvPr>
          <p:cNvSpPr>
            <a:spLocks noGrp="1"/>
          </p:cNvSpPr>
          <p:nvPr>
            <p:ph sz="quarter" idx="11"/>
          </p:nvPr>
        </p:nvSpPr>
        <p:spPr>
          <a:xfrm>
            <a:off x="812799" y="2956832"/>
            <a:ext cx="4848225" cy="430887"/>
          </a:xfrm>
        </p:spPr>
        <p:txBody>
          <a:bodyPr/>
          <a:lstStyle/>
          <a:p>
            <a:pPr lvl="0"/>
            <a:endParaRPr lang="en-US"/>
          </a:p>
        </p:txBody>
      </p:sp>
      <p:sp>
        <p:nvSpPr>
          <p:cNvPr id="10" name="Content Placeholder 3">
            <a:extLst>
              <a:ext uri="{FF2B5EF4-FFF2-40B4-BE49-F238E27FC236}">
                <a16:creationId xmlns:a16="http://schemas.microsoft.com/office/drawing/2014/main" id="{20273601-2B1C-469A-A6A6-0DA3F3287CE2}"/>
              </a:ext>
            </a:extLst>
          </p:cNvPr>
          <p:cNvSpPr>
            <a:spLocks noGrp="1"/>
          </p:cNvSpPr>
          <p:nvPr>
            <p:ph sz="quarter" idx="12"/>
          </p:nvPr>
        </p:nvSpPr>
        <p:spPr>
          <a:xfrm>
            <a:off x="812799" y="3935652"/>
            <a:ext cx="4848225" cy="430887"/>
          </a:xfrm>
        </p:spPr>
        <p:txBody>
          <a:bodyPr/>
          <a:lstStyle/>
          <a:p>
            <a:pPr lvl="0"/>
            <a:endParaRPr lang="en-US"/>
          </a:p>
        </p:txBody>
      </p:sp>
      <p:sp>
        <p:nvSpPr>
          <p:cNvPr id="11" name="Content Placeholder 3">
            <a:extLst>
              <a:ext uri="{FF2B5EF4-FFF2-40B4-BE49-F238E27FC236}">
                <a16:creationId xmlns:a16="http://schemas.microsoft.com/office/drawing/2014/main" id="{D5712D3F-EBAD-4252-8935-23617EF7077B}"/>
              </a:ext>
            </a:extLst>
          </p:cNvPr>
          <p:cNvSpPr>
            <a:spLocks noGrp="1"/>
          </p:cNvSpPr>
          <p:nvPr>
            <p:ph sz="quarter" idx="13"/>
          </p:nvPr>
        </p:nvSpPr>
        <p:spPr>
          <a:xfrm>
            <a:off x="812799" y="4699028"/>
            <a:ext cx="4848225" cy="430887"/>
          </a:xfrm>
        </p:spPr>
        <p:txBody>
          <a:bodyPr/>
          <a:lstStyle/>
          <a:p>
            <a:pPr lvl="0"/>
            <a:endParaRPr lang="en-US"/>
          </a:p>
        </p:txBody>
      </p:sp>
    </p:spTree>
    <p:extLst>
      <p:ext uri="{BB962C8B-B14F-4D97-AF65-F5344CB8AC3E}">
        <p14:creationId xmlns:p14="http://schemas.microsoft.com/office/powerpoint/2010/main" val="2542572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1408503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06C5-2306-4B03-BD80-2ED8F9D1F32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CC03C07-24BD-4DAC-B2A1-823FE9F7BDA0}"/>
              </a:ext>
            </a:extLst>
          </p:cNvPr>
          <p:cNvSpPr>
            <a:spLocks noGrp="1"/>
          </p:cNvSpPr>
          <p:nvPr>
            <p:ph sz="quarter" idx="10"/>
          </p:nvPr>
        </p:nvSpPr>
        <p:spPr>
          <a:xfrm>
            <a:off x="903288" y="2166938"/>
            <a:ext cx="3498850" cy="430887"/>
          </a:xfrm>
        </p:spPr>
        <p:txBody>
          <a:bodyPr/>
          <a:lstStyle/>
          <a:p>
            <a:pPr lvl="0"/>
            <a:endParaRPr lang="en-US"/>
          </a:p>
        </p:txBody>
      </p:sp>
      <p:sp>
        <p:nvSpPr>
          <p:cNvPr id="5" name="Content Placeholder 3">
            <a:extLst>
              <a:ext uri="{FF2B5EF4-FFF2-40B4-BE49-F238E27FC236}">
                <a16:creationId xmlns:a16="http://schemas.microsoft.com/office/drawing/2014/main" id="{D8B29776-081F-43C2-B0F4-180B72293024}"/>
              </a:ext>
            </a:extLst>
          </p:cNvPr>
          <p:cNvSpPr>
            <a:spLocks noGrp="1"/>
          </p:cNvSpPr>
          <p:nvPr>
            <p:ph sz="quarter" idx="11"/>
          </p:nvPr>
        </p:nvSpPr>
        <p:spPr>
          <a:xfrm>
            <a:off x="903288" y="2993849"/>
            <a:ext cx="3498850" cy="430887"/>
          </a:xfrm>
        </p:spPr>
        <p:txBody>
          <a:bodyPr/>
          <a:lstStyle/>
          <a:p>
            <a:pPr lvl="0"/>
            <a:endParaRPr lang="en-US"/>
          </a:p>
        </p:txBody>
      </p:sp>
    </p:spTree>
    <p:extLst>
      <p:ext uri="{BB962C8B-B14F-4D97-AF65-F5344CB8AC3E}">
        <p14:creationId xmlns:p14="http://schemas.microsoft.com/office/powerpoint/2010/main" val="38932677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6184922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4173614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2109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627-2B51-408C-B30B-E4D51C165C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181A04-7D82-4458-8EEB-91D8F0155747}"/>
              </a:ext>
            </a:extLst>
          </p:cNvPr>
          <p:cNvSpPr>
            <a:spLocks noGrp="1"/>
          </p:cNvSpPr>
          <p:nvPr>
            <p:ph sz="quarter" idx="10"/>
          </p:nvPr>
        </p:nvSpPr>
        <p:spPr>
          <a:xfrm>
            <a:off x="588963" y="4114800"/>
            <a:ext cx="2439987" cy="430887"/>
          </a:xfrm>
        </p:spPr>
        <p:txBody>
          <a:bodyPr/>
          <a:lstStyle/>
          <a:p>
            <a:pPr lvl="0"/>
            <a:endParaRPr lang="en-US"/>
          </a:p>
        </p:txBody>
      </p:sp>
      <p:sp>
        <p:nvSpPr>
          <p:cNvPr id="5" name="Content Placeholder 3">
            <a:extLst>
              <a:ext uri="{FF2B5EF4-FFF2-40B4-BE49-F238E27FC236}">
                <a16:creationId xmlns:a16="http://schemas.microsoft.com/office/drawing/2014/main" id="{87EA8A8D-6485-4178-8B4F-CB2497F3B724}"/>
              </a:ext>
            </a:extLst>
          </p:cNvPr>
          <p:cNvSpPr>
            <a:spLocks noGrp="1"/>
          </p:cNvSpPr>
          <p:nvPr>
            <p:ph sz="quarter" idx="11"/>
          </p:nvPr>
        </p:nvSpPr>
        <p:spPr>
          <a:xfrm>
            <a:off x="588263" y="4899660"/>
            <a:ext cx="2439987" cy="430887"/>
          </a:xfrm>
        </p:spPr>
        <p:txBody>
          <a:bodyPr/>
          <a:lstStyle/>
          <a:p>
            <a:pPr lvl="0"/>
            <a:endParaRPr lang="en-US"/>
          </a:p>
        </p:txBody>
      </p:sp>
      <p:sp>
        <p:nvSpPr>
          <p:cNvPr id="6" name="Content Placeholder 3">
            <a:extLst>
              <a:ext uri="{FF2B5EF4-FFF2-40B4-BE49-F238E27FC236}">
                <a16:creationId xmlns:a16="http://schemas.microsoft.com/office/drawing/2014/main" id="{5441F88C-769E-4E53-8B79-70D9570D3D6F}"/>
              </a:ext>
            </a:extLst>
          </p:cNvPr>
          <p:cNvSpPr>
            <a:spLocks noGrp="1"/>
          </p:cNvSpPr>
          <p:nvPr>
            <p:ph sz="quarter" idx="12"/>
          </p:nvPr>
        </p:nvSpPr>
        <p:spPr>
          <a:xfrm>
            <a:off x="588263" y="5580698"/>
            <a:ext cx="2439987" cy="430887"/>
          </a:xfrm>
        </p:spPr>
        <p:txBody>
          <a:bodyPr/>
          <a:lstStyle/>
          <a:p>
            <a:pPr lvl="0"/>
            <a:endParaRPr lang="en-US"/>
          </a:p>
        </p:txBody>
      </p:sp>
      <p:sp>
        <p:nvSpPr>
          <p:cNvPr id="7" name="Content Placeholder 3">
            <a:extLst>
              <a:ext uri="{FF2B5EF4-FFF2-40B4-BE49-F238E27FC236}">
                <a16:creationId xmlns:a16="http://schemas.microsoft.com/office/drawing/2014/main" id="{9B0585E3-4255-4452-A57F-B4545DE126C6}"/>
              </a:ext>
            </a:extLst>
          </p:cNvPr>
          <p:cNvSpPr>
            <a:spLocks noGrp="1"/>
          </p:cNvSpPr>
          <p:nvPr>
            <p:ph sz="quarter" idx="13"/>
          </p:nvPr>
        </p:nvSpPr>
        <p:spPr>
          <a:xfrm>
            <a:off x="3370263" y="4114800"/>
            <a:ext cx="2439987" cy="430887"/>
          </a:xfrm>
        </p:spPr>
        <p:txBody>
          <a:bodyPr/>
          <a:lstStyle/>
          <a:p>
            <a:pPr lvl="0"/>
            <a:endParaRPr lang="en-US"/>
          </a:p>
        </p:txBody>
      </p:sp>
      <p:sp>
        <p:nvSpPr>
          <p:cNvPr id="8" name="Content Placeholder 3">
            <a:extLst>
              <a:ext uri="{FF2B5EF4-FFF2-40B4-BE49-F238E27FC236}">
                <a16:creationId xmlns:a16="http://schemas.microsoft.com/office/drawing/2014/main" id="{4F2041E0-AF57-4DC8-8CCB-96E3D8155104}"/>
              </a:ext>
            </a:extLst>
          </p:cNvPr>
          <p:cNvSpPr>
            <a:spLocks noGrp="1"/>
          </p:cNvSpPr>
          <p:nvPr>
            <p:ph sz="quarter" idx="14"/>
          </p:nvPr>
        </p:nvSpPr>
        <p:spPr>
          <a:xfrm>
            <a:off x="3369563" y="4899660"/>
            <a:ext cx="2439987" cy="430887"/>
          </a:xfrm>
        </p:spPr>
        <p:txBody>
          <a:bodyPr/>
          <a:lstStyle/>
          <a:p>
            <a:pPr lvl="0"/>
            <a:endParaRPr lang="en-US"/>
          </a:p>
        </p:txBody>
      </p:sp>
      <p:sp>
        <p:nvSpPr>
          <p:cNvPr id="9" name="Content Placeholder 3">
            <a:extLst>
              <a:ext uri="{FF2B5EF4-FFF2-40B4-BE49-F238E27FC236}">
                <a16:creationId xmlns:a16="http://schemas.microsoft.com/office/drawing/2014/main" id="{5A80C8A6-EC36-4BBD-A5C2-B8FC86C884F4}"/>
              </a:ext>
            </a:extLst>
          </p:cNvPr>
          <p:cNvSpPr>
            <a:spLocks noGrp="1"/>
          </p:cNvSpPr>
          <p:nvPr>
            <p:ph sz="quarter" idx="15"/>
          </p:nvPr>
        </p:nvSpPr>
        <p:spPr>
          <a:xfrm>
            <a:off x="3369563" y="5580698"/>
            <a:ext cx="2439987" cy="430887"/>
          </a:xfrm>
        </p:spPr>
        <p:txBody>
          <a:bodyPr/>
          <a:lstStyle/>
          <a:p>
            <a:pPr lvl="0"/>
            <a:endParaRPr lang="en-US"/>
          </a:p>
        </p:txBody>
      </p:sp>
      <p:sp>
        <p:nvSpPr>
          <p:cNvPr id="10" name="Content Placeholder 3">
            <a:extLst>
              <a:ext uri="{FF2B5EF4-FFF2-40B4-BE49-F238E27FC236}">
                <a16:creationId xmlns:a16="http://schemas.microsoft.com/office/drawing/2014/main" id="{07BE4852-2EC9-4ACA-8DC9-98A962263F38}"/>
              </a:ext>
            </a:extLst>
          </p:cNvPr>
          <p:cNvSpPr>
            <a:spLocks noGrp="1"/>
          </p:cNvSpPr>
          <p:nvPr>
            <p:ph sz="quarter" idx="16"/>
          </p:nvPr>
        </p:nvSpPr>
        <p:spPr>
          <a:xfrm>
            <a:off x="6256338" y="4114800"/>
            <a:ext cx="2439987" cy="430887"/>
          </a:xfrm>
        </p:spPr>
        <p:txBody>
          <a:bodyPr/>
          <a:lstStyle/>
          <a:p>
            <a:pPr lvl="0"/>
            <a:endParaRPr lang="en-US"/>
          </a:p>
        </p:txBody>
      </p:sp>
      <p:sp>
        <p:nvSpPr>
          <p:cNvPr id="11" name="Content Placeholder 3">
            <a:extLst>
              <a:ext uri="{FF2B5EF4-FFF2-40B4-BE49-F238E27FC236}">
                <a16:creationId xmlns:a16="http://schemas.microsoft.com/office/drawing/2014/main" id="{7FF85057-B5F9-47A9-8457-262E1F3212F5}"/>
              </a:ext>
            </a:extLst>
          </p:cNvPr>
          <p:cNvSpPr>
            <a:spLocks noGrp="1"/>
          </p:cNvSpPr>
          <p:nvPr>
            <p:ph sz="quarter" idx="17"/>
          </p:nvPr>
        </p:nvSpPr>
        <p:spPr>
          <a:xfrm>
            <a:off x="6255638" y="4899660"/>
            <a:ext cx="2439987" cy="430887"/>
          </a:xfrm>
        </p:spPr>
        <p:txBody>
          <a:bodyPr/>
          <a:lstStyle/>
          <a:p>
            <a:pPr lvl="0"/>
            <a:endParaRPr lang="en-US"/>
          </a:p>
        </p:txBody>
      </p:sp>
      <p:sp>
        <p:nvSpPr>
          <p:cNvPr id="12" name="Content Placeholder 3">
            <a:extLst>
              <a:ext uri="{FF2B5EF4-FFF2-40B4-BE49-F238E27FC236}">
                <a16:creationId xmlns:a16="http://schemas.microsoft.com/office/drawing/2014/main" id="{E48555F6-30FD-412D-80DA-93113BA170D3}"/>
              </a:ext>
            </a:extLst>
          </p:cNvPr>
          <p:cNvSpPr>
            <a:spLocks noGrp="1"/>
          </p:cNvSpPr>
          <p:nvPr>
            <p:ph sz="quarter" idx="18"/>
          </p:nvPr>
        </p:nvSpPr>
        <p:spPr>
          <a:xfrm>
            <a:off x="6255638" y="5580698"/>
            <a:ext cx="2439987" cy="430887"/>
          </a:xfrm>
        </p:spPr>
        <p:txBody>
          <a:bodyPr/>
          <a:lstStyle/>
          <a:p>
            <a:pPr lvl="0"/>
            <a:endParaRPr lang="en-US"/>
          </a:p>
        </p:txBody>
      </p:sp>
      <p:sp>
        <p:nvSpPr>
          <p:cNvPr id="14" name="Content Placeholder 13">
            <a:extLst>
              <a:ext uri="{FF2B5EF4-FFF2-40B4-BE49-F238E27FC236}">
                <a16:creationId xmlns:a16="http://schemas.microsoft.com/office/drawing/2014/main" id="{A2D32131-B925-401C-95E5-EDBE45FAD969}"/>
              </a:ext>
            </a:extLst>
          </p:cNvPr>
          <p:cNvSpPr>
            <a:spLocks noGrp="1"/>
          </p:cNvSpPr>
          <p:nvPr>
            <p:ph sz="quarter" idx="19"/>
          </p:nvPr>
        </p:nvSpPr>
        <p:spPr>
          <a:xfrm>
            <a:off x="9272588" y="4114801"/>
            <a:ext cx="215741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325814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8695195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833461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39640036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4847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3879034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23066034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18121545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833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12004616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60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vice layout 1">
    <p:bg>
      <p:bgRef idx="1001">
        <a:schemeClr val="bg2"/>
      </p:bgRef>
    </p:bg>
    <p:spTree>
      <p:nvGrpSpPr>
        <p:cNvPr id="1" name=""/>
        <p:cNvGrpSpPr/>
        <p:nvPr/>
      </p:nvGrpSpPr>
      <p:grpSpPr>
        <a:xfrm>
          <a:off x="0" y="0"/>
          <a:ext cx="0" cy="0"/>
          <a:chOff x="0" y="0"/>
          <a:chExt cx="0" cy="0"/>
        </a:xfrm>
      </p:grpSpPr>
      <p:sp useBgFill="1">
        <p:nvSpPr>
          <p:cNvPr id="7" name="Rectangle: Top Corners Rounded 6">
            <a:extLst>
              <a:ext uri="{FF2B5EF4-FFF2-40B4-BE49-F238E27FC236}">
                <a16:creationId xmlns:a16="http://schemas.microsoft.com/office/drawing/2014/main" id="{00384BD8-FCAE-40C3-BD40-1BB8887C615C}"/>
              </a:ext>
            </a:extLst>
          </p:cNvPr>
          <p:cNvSpPr/>
          <p:nvPr userDrawn="1"/>
        </p:nvSpPr>
        <p:spPr bwMode="auto">
          <a:xfrm rot="16200000">
            <a:off x="6745677" y="1043227"/>
            <a:ext cx="4871410" cy="6170759"/>
          </a:xfrm>
          <a:prstGeom prst="round2SameRect">
            <a:avLst>
              <a:gd name="adj1" fmla="val 4548"/>
              <a:gd name="adj2" fmla="val 0"/>
            </a:avLst>
          </a:prstGeom>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84200" y="1922803"/>
            <a:ext cx="4758211" cy="615553"/>
          </a:xfrm>
          <a:prstGeom prst="rect">
            <a:avLst/>
          </a:prstGeom>
        </p:spPr>
        <p:txBody>
          <a:bodyPr wrap="square" lIns="0" tIns="0" rIns="0" bIns="0">
            <a:spAutoFit/>
          </a:bodyPr>
          <a:lstStyle>
            <a:lvl1pPr marL="0" indent="0">
              <a:lnSpc>
                <a:spcPts val="2353"/>
              </a:lnSpc>
              <a:buNone/>
              <a:defRPr sz="2000" b="0" i="0">
                <a:solidFill>
                  <a:schemeClr val="accent2"/>
                </a:solidFill>
                <a:latin typeface="+mj-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584199" y="2707598"/>
            <a:ext cx="4758210" cy="2246769"/>
          </a:xfrm>
          <a:prstGeom prst="rect">
            <a:avLst/>
          </a:prstGeom>
        </p:spPr>
        <p:txBody>
          <a:bodyPr lIns="0" tIns="0" rIns="0" bIns="0"/>
          <a:lstStyle>
            <a:lvl1pPr marL="285750" indent="-285750">
              <a:lnSpc>
                <a:spcPct val="100000"/>
              </a:lnSpc>
              <a:spcBef>
                <a:spcPts val="0"/>
              </a:spcBef>
              <a:spcAft>
                <a:spcPts val="1200"/>
              </a:spcAft>
              <a:buFont typeface="Arial" panose="020B0604020202020204" pitchFamily="34" charset="0"/>
              <a:buChar char="•"/>
              <a:defRPr sz="1400"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5E7589DA-8946-4DF6-9A38-0915D38036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0898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4232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9677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304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1558231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7936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652548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1650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grpSp>
        <p:nvGrpSpPr>
          <p:cNvPr id="39" name="Group 38" descr="Microsoft Logo">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1" name="Picture 10">
            <a:extLst>
              <a:ext uri="{FF2B5EF4-FFF2-40B4-BE49-F238E27FC236}">
                <a16:creationId xmlns:a16="http://schemas.microsoft.com/office/drawing/2014/main" id="{5140A7D1-E5D6-4241-A03A-B5BEF74276F5}"/>
              </a:ext>
              <a:ext uri="{C183D7F6-B498-43B3-948B-1728B52AA6E4}">
                <adec:decorative xmlns:adec="http://schemas.microsoft.com/office/drawing/2017/decorative" val="1"/>
              </a:ext>
            </a:extLst>
          </p:cNvPr>
          <p:cNvPicPr>
            <a:picLocks noChangeAspect="1"/>
          </p:cNvPicPr>
          <p:nvPr userDrawn="1"/>
        </p:nvPicPr>
        <p:blipFill rotWithShape="1">
          <a:blip r:embed="rId2"/>
          <a:srcRect l="16190" r="23574"/>
          <a:stretch/>
        </p:blipFill>
        <p:spPr>
          <a:xfrm>
            <a:off x="5980166" y="0"/>
            <a:ext cx="6211835" cy="6858000"/>
          </a:xfrm>
          <a:prstGeom prst="rect">
            <a:avLst/>
          </a:prstGeom>
        </p:spPr>
      </p:pic>
    </p:spTree>
    <p:extLst>
      <p:ext uri="{BB962C8B-B14F-4D97-AF65-F5344CB8AC3E}">
        <p14:creationId xmlns:p14="http://schemas.microsoft.com/office/powerpoint/2010/main" val="315085859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7"/>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1"/>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73273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61960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White-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5192999" cy="2852737"/>
          </a:xfrm>
        </p:spPr>
        <p:txBody>
          <a:bodyPr anchor="ctr"/>
          <a:lstStyle>
            <a:lvl1pPr>
              <a:defRPr sz="3600">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F2E29099-B2EA-405A-AD98-C137C30CC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2030"/>
            <a:ext cx="5413537" cy="6213940"/>
          </a:xfrm>
          <a:prstGeom prst="rect">
            <a:avLst/>
          </a:prstGeom>
        </p:spPr>
      </p:pic>
    </p:spTree>
    <p:extLst>
      <p:ext uri="{BB962C8B-B14F-4D97-AF65-F5344CB8AC3E}">
        <p14:creationId xmlns:p14="http://schemas.microsoft.com/office/powerpoint/2010/main" val="6216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25946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en-IN"/>
              <a:t>Footer</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387905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descr="Microsoft logo">
            <a:extLst>
              <a:ext uri="{FF2B5EF4-FFF2-40B4-BE49-F238E27FC236}">
                <a16:creationId xmlns:a16="http://schemas.microsoft.com/office/drawing/2014/main" id="{9B362EF1-2988-4403-A3C8-C72CA6DE0D3D}"/>
              </a:ext>
            </a:extLst>
          </p:cNvPr>
          <p:cNvGrpSpPr/>
          <p:nvPr userDrawn="1"/>
        </p:nvGrpSpPr>
        <p:grpSpPr>
          <a:xfrm>
            <a:off x="5318902" y="3263718"/>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4848945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94899501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196384"/>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35144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586B890-515F-42C5-B73C-5836FC7F796C}"/>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383143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885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4351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34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13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1114960"/>
            <a:ext cx="1419441" cy="28078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endParaRPr lang="en-US"/>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28A523F-B33B-41B4-A8A6-2A1A029F4E9A}"/>
              </a:ext>
            </a:extLst>
          </p:cNvPr>
          <p:cNvSpPr>
            <a:spLocks noGrp="1"/>
          </p:cNvSpPr>
          <p:nvPr>
            <p:ph sz="quarter" idx="11"/>
          </p:nvPr>
        </p:nvSpPr>
        <p:spPr>
          <a:xfrm>
            <a:off x="2335213" y="1114425"/>
            <a:ext cx="1719262" cy="430887"/>
          </a:xfrm>
        </p:spPr>
        <p:txBody>
          <a:bodyPr/>
          <a:lstStyle/>
          <a:p>
            <a:pPr lvl="0"/>
            <a:endParaRPr lang="en-US"/>
          </a:p>
        </p:txBody>
      </p:sp>
      <p:sp>
        <p:nvSpPr>
          <p:cNvPr id="7" name="Content Placeholder 6">
            <a:extLst>
              <a:ext uri="{FF2B5EF4-FFF2-40B4-BE49-F238E27FC236}">
                <a16:creationId xmlns:a16="http://schemas.microsoft.com/office/drawing/2014/main" id="{FCC114DD-F366-45CF-9D99-83B5344801E2}"/>
              </a:ext>
            </a:extLst>
          </p:cNvPr>
          <p:cNvSpPr>
            <a:spLocks noGrp="1"/>
          </p:cNvSpPr>
          <p:nvPr>
            <p:ph sz="quarter" idx="12"/>
          </p:nvPr>
        </p:nvSpPr>
        <p:spPr>
          <a:xfrm>
            <a:off x="4381500" y="1114425"/>
            <a:ext cx="1631950" cy="430887"/>
          </a:xfrm>
        </p:spPr>
        <p:txBody>
          <a:bodyPr/>
          <a:lstStyle/>
          <a:p>
            <a:pPr lvl="0"/>
            <a:endParaRPr lang="en-US"/>
          </a:p>
        </p:txBody>
      </p:sp>
      <p:sp>
        <p:nvSpPr>
          <p:cNvPr id="9" name="Content Placeholder 8">
            <a:extLst>
              <a:ext uri="{FF2B5EF4-FFF2-40B4-BE49-F238E27FC236}">
                <a16:creationId xmlns:a16="http://schemas.microsoft.com/office/drawing/2014/main" id="{4E8A375B-B98E-4E65-BF49-E5C1A059387C}"/>
              </a:ext>
            </a:extLst>
          </p:cNvPr>
          <p:cNvSpPr>
            <a:spLocks noGrp="1"/>
          </p:cNvSpPr>
          <p:nvPr>
            <p:ph sz="quarter" idx="13"/>
          </p:nvPr>
        </p:nvSpPr>
        <p:spPr>
          <a:xfrm>
            <a:off x="6529388" y="1212850"/>
            <a:ext cx="914400" cy="430887"/>
          </a:xfrm>
        </p:spPr>
        <p:txBody>
          <a:bodyPr/>
          <a:lstStyle/>
          <a:p>
            <a:pPr lvl="0"/>
            <a:endParaRPr lang="en-US"/>
          </a:p>
        </p:txBody>
      </p:sp>
      <p:sp>
        <p:nvSpPr>
          <p:cNvPr id="11" name="Content Placeholder 10">
            <a:extLst>
              <a:ext uri="{FF2B5EF4-FFF2-40B4-BE49-F238E27FC236}">
                <a16:creationId xmlns:a16="http://schemas.microsoft.com/office/drawing/2014/main" id="{9C3923F0-312D-4B79-8001-E3CF8BBD302E}"/>
              </a:ext>
            </a:extLst>
          </p:cNvPr>
          <p:cNvSpPr>
            <a:spLocks noGrp="1"/>
          </p:cNvSpPr>
          <p:nvPr>
            <p:ph sz="quarter" idx="14"/>
          </p:nvPr>
        </p:nvSpPr>
        <p:spPr>
          <a:xfrm>
            <a:off x="7802563" y="1212850"/>
            <a:ext cx="914400" cy="430887"/>
          </a:xfrm>
        </p:spPr>
        <p:txBody>
          <a:bodyPr/>
          <a:lstStyle/>
          <a:p>
            <a:pPr lvl="0"/>
            <a:endParaRPr lang="en-US"/>
          </a:p>
        </p:txBody>
      </p:sp>
      <p:sp>
        <p:nvSpPr>
          <p:cNvPr id="13" name="Content Placeholder 12">
            <a:extLst>
              <a:ext uri="{FF2B5EF4-FFF2-40B4-BE49-F238E27FC236}">
                <a16:creationId xmlns:a16="http://schemas.microsoft.com/office/drawing/2014/main" id="{E2EDE1C5-4C7E-4352-81A3-08BB97099B35}"/>
              </a:ext>
            </a:extLst>
          </p:cNvPr>
          <p:cNvSpPr>
            <a:spLocks noGrp="1"/>
          </p:cNvSpPr>
          <p:nvPr>
            <p:ph sz="quarter" idx="15"/>
          </p:nvPr>
        </p:nvSpPr>
        <p:spPr>
          <a:xfrm>
            <a:off x="9302750" y="1212850"/>
            <a:ext cx="914400" cy="430887"/>
          </a:xfrm>
        </p:spPr>
        <p:txBody>
          <a:bodyPr/>
          <a:lstStyle/>
          <a:p>
            <a:pPr lvl="0"/>
            <a:endParaRPr lang="en-US"/>
          </a:p>
        </p:txBody>
      </p:sp>
      <p:sp>
        <p:nvSpPr>
          <p:cNvPr id="15" name="Content Placeholder 14">
            <a:extLst>
              <a:ext uri="{FF2B5EF4-FFF2-40B4-BE49-F238E27FC236}">
                <a16:creationId xmlns:a16="http://schemas.microsoft.com/office/drawing/2014/main" id="{EFAD48BA-10A5-4C9E-8BF1-0E4FCD8D0E7D}"/>
              </a:ext>
            </a:extLst>
          </p:cNvPr>
          <p:cNvSpPr>
            <a:spLocks noGrp="1"/>
          </p:cNvSpPr>
          <p:nvPr>
            <p:ph sz="quarter" idx="16"/>
          </p:nvPr>
        </p:nvSpPr>
        <p:spPr>
          <a:xfrm>
            <a:off x="10664825" y="1114425"/>
            <a:ext cx="914400" cy="430887"/>
          </a:xfrm>
        </p:spPr>
        <p:txBody>
          <a:bodyPr/>
          <a:lstStyle/>
          <a:p>
            <a:pPr lvl="0"/>
            <a:endParaRPr lang="en-US"/>
          </a:p>
        </p:txBody>
      </p:sp>
      <p:sp>
        <p:nvSpPr>
          <p:cNvPr id="17" name="Content Placeholder 16">
            <a:extLst>
              <a:ext uri="{FF2B5EF4-FFF2-40B4-BE49-F238E27FC236}">
                <a16:creationId xmlns:a16="http://schemas.microsoft.com/office/drawing/2014/main" id="{85C62EAD-C108-4F19-8A5C-70AE85A1D833}"/>
              </a:ext>
            </a:extLst>
          </p:cNvPr>
          <p:cNvSpPr>
            <a:spLocks noGrp="1"/>
          </p:cNvSpPr>
          <p:nvPr>
            <p:ph sz="quarter" idx="17"/>
          </p:nvPr>
        </p:nvSpPr>
        <p:spPr>
          <a:xfrm>
            <a:off x="260350" y="2017713"/>
            <a:ext cx="914400" cy="430887"/>
          </a:xfrm>
        </p:spPr>
        <p:txBody>
          <a:bodyPr/>
          <a:lstStyle/>
          <a:p>
            <a:pPr lvl="0"/>
            <a:endParaRPr lang="en-US"/>
          </a:p>
        </p:txBody>
      </p:sp>
      <p:sp>
        <p:nvSpPr>
          <p:cNvPr id="19" name="Content Placeholder 18">
            <a:extLst>
              <a:ext uri="{FF2B5EF4-FFF2-40B4-BE49-F238E27FC236}">
                <a16:creationId xmlns:a16="http://schemas.microsoft.com/office/drawing/2014/main" id="{68788F89-0D73-4C71-9CDD-8C037290FF7E}"/>
              </a:ext>
            </a:extLst>
          </p:cNvPr>
          <p:cNvSpPr>
            <a:spLocks noGrp="1"/>
          </p:cNvSpPr>
          <p:nvPr>
            <p:ph sz="quarter" idx="18"/>
          </p:nvPr>
        </p:nvSpPr>
        <p:spPr>
          <a:xfrm>
            <a:off x="1789113" y="1893888"/>
            <a:ext cx="914400" cy="430887"/>
          </a:xfrm>
        </p:spPr>
        <p:txBody>
          <a:bodyPr/>
          <a:lstStyle/>
          <a:p>
            <a:pPr lvl="0"/>
            <a:endParaRPr lang="en-US"/>
          </a:p>
        </p:txBody>
      </p:sp>
      <p:sp>
        <p:nvSpPr>
          <p:cNvPr id="21" name="Content Placeholder 20">
            <a:extLst>
              <a:ext uri="{FF2B5EF4-FFF2-40B4-BE49-F238E27FC236}">
                <a16:creationId xmlns:a16="http://schemas.microsoft.com/office/drawing/2014/main" id="{1121815B-5A49-472A-AF5B-A05D17327B6D}"/>
              </a:ext>
            </a:extLst>
          </p:cNvPr>
          <p:cNvSpPr>
            <a:spLocks noGrp="1"/>
          </p:cNvSpPr>
          <p:nvPr>
            <p:ph sz="quarter" idx="19"/>
          </p:nvPr>
        </p:nvSpPr>
        <p:spPr>
          <a:xfrm>
            <a:off x="3508375" y="2043113"/>
            <a:ext cx="914400" cy="430887"/>
          </a:xfrm>
        </p:spPr>
        <p:txBody>
          <a:bodyPr/>
          <a:lstStyle/>
          <a:p>
            <a:pPr lvl="0"/>
            <a:endParaRPr lang="en-US"/>
          </a:p>
        </p:txBody>
      </p:sp>
      <p:sp>
        <p:nvSpPr>
          <p:cNvPr id="23" name="Content Placeholder 22">
            <a:extLst>
              <a:ext uri="{FF2B5EF4-FFF2-40B4-BE49-F238E27FC236}">
                <a16:creationId xmlns:a16="http://schemas.microsoft.com/office/drawing/2014/main" id="{508848EE-8BE4-4436-9924-2D0E2C153F11}"/>
              </a:ext>
            </a:extLst>
          </p:cNvPr>
          <p:cNvSpPr>
            <a:spLocks noGrp="1"/>
          </p:cNvSpPr>
          <p:nvPr>
            <p:ph sz="quarter" idx="20"/>
          </p:nvPr>
        </p:nvSpPr>
        <p:spPr>
          <a:xfrm>
            <a:off x="4860925" y="1919288"/>
            <a:ext cx="914400" cy="430887"/>
          </a:xfrm>
        </p:spPr>
        <p:txBody>
          <a:bodyPr/>
          <a:lstStyle/>
          <a:p>
            <a:pPr lvl="0"/>
            <a:endParaRPr lang="en-US"/>
          </a:p>
        </p:txBody>
      </p:sp>
      <p:sp>
        <p:nvSpPr>
          <p:cNvPr id="25" name="Content Placeholder 24">
            <a:extLst>
              <a:ext uri="{FF2B5EF4-FFF2-40B4-BE49-F238E27FC236}">
                <a16:creationId xmlns:a16="http://schemas.microsoft.com/office/drawing/2014/main" id="{35B579E7-8145-4FE9-84B9-DBCEB050D7A0}"/>
              </a:ext>
            </a:extLst>
          </p:cNvPr>
          <p:cNvSpPr>
            <a:spLocks noGrp="1"/>
          </p:cNvSpPr>
          <p:nvPr>
            <p:ph sz="quarter" idx="21"/>
          </p:nvPr>
        </p:nvSpPr>
        <p:spPr>
          <a:xfrm>
            <a:off x="6391275" y="2447925"/>
            <a:ext cx="914400" cy="430887"/>
          </a:xfrm>
        </p:spPr>
        <p:txBody>
          <a:bodyPr/>
          <a:lstStyle/>
          <a:p>
            <a:pPr lvl="0"/>
            <a:endParaRPr lang="en-US"/>
          </a:p>
        </p:txBody>
      </p:sp>
      <p:sp>
        <p:nvSpPr>
          <p:cNvPr id="27" name="Content Placeholder 26">
            <a:extLst>
              <a:ext uri="{FF2B5EF4-FFF2-40B4-BE49-F238E27FC236}">
                <a16:creationId xmlns:a16="http://schemas.microsoft.com/office/drawing/2014/main" id="{FF5D93A0-6D7C-4711-B0BD-856435E8131D}"/>
              </a:ext>
            </a:extLst>
          </p:cNvPr>
          <p:cNvSpPr>
            <a:spLocks noGrp="1"/>
          </p:cNvSpPr>
          <p:nvPr>
            <p:ph sz="quarter" idx="22"/>
          </p:nvPr>
        </p:nvSpPr>
        <p:spPr>
          <a:xfrm>
            <a:off x="7643813" y="2185988"/>
            <a:ext cx="914400" cy="430887"/>
          </a:xfrm>
        </p:spPr>
        <p:txBody>
          <a:bodyPr/>
          <a:lstStyle/>
          <a:p>
            <a:pPr lvl="0"/>
            <a:endParaRPr lang="en-US"/>
          </a:p>
        </p:txBody>
      </p:sp>
      <p:sp>
        <p:nvSpPr>
          <p:cNvPr id="29" name="Content Placeholder 28">
            <a:extLst>
              <a:ext uri="{FF2B5EF4-FFF2-40B4-BE49-F238E27FC236}">
                <a16:creationId xmlns:a16="http://schemas.microsoft.com/office/drawing/2014/main" id="{D70C0BD0-5A4B-4DB3-8E8C-B57CD17F9086}"/>
              </a:ext>
            </a:extLst>
          </p:cNvPr>
          <p:cNvSpPr>
            <a:spLocks noGrp="1"/>
          </p:cNvSpPr>
          <p:nvPr>
            <p:ph sz="quarter" idx="23"/>
          </p:nvPr>
        </p:nvSpPr>
        <p:spPr>
          <a:xfrm>
            <a:off x="8896350" y="2185988"/>
            <a:ext cx="966924" cy="430887"/>
          </a:xfrm>
        </p:spPr>
        <p:txBody>
          <a:bodyPr/>
          <a:lstStyle/>
          <a:p>
            <a:pPr lvl="0"/>
            <a:endParaRPr lang="en-US"/>
          </a:p>
        </p:txBody>
      </p:sp>
      <p:sp>
        <p:nvSpPr>
          <p:cNvPr id="31" name="Content Placeholder 30">
            <a:extLst>
              <a:ext uri="{FF2B5EF4-FFF2-40B4-BE49-F238E27FC236}">
                <a16:creationId xmlns:a16="http://schemas.microsoft.com/office/drawing/2014/main" id="{215BB3FE-4EBD-4F92-B5C0-05D1D775727B}"/>
              </a:ext>
            </a:extLst>
          </p:cNvPr>
          <p:cNvSpPr>
            <a:spLocks noGrp="1"/>
          </p:cNvSpPr>
          <p:nvPr>
            <p:ph sz="quarter" idx="24"/>
          </p:nvPr>
        </p:nvSpPr>
        <p:spPr>
          <a:xfrm>
            <a:off x="10426700" y="2349500"/>
            <a:ext cx="914400" cy="430887"/>
          </a:xfrm>
        </p:spPr>
        <p:txBody>
          <a:bodyPr/>
          <a:lstStyle/>
          <a:p>
            <a:pPr lvl="0"/>
            <a:endParaRPr lang="en-US"/>
          </a:p>
        </p:txBody>
      </p:sp>
      <p:sp>
        <p:nvSpPr>
          <p:cNvPr id="18" name="Rectangle 17">
            <a:extLst>
              <a:ext uri="{FF2B5EF4-FFF2-40B4-BE49-F238E27FC236}">
                <a16:creationId xmlns:a16="http://schemas.microsoft.com/office/drawing/2014/main" id="{A417C7B8-429E-4674-9BEE-BA72127A0AF6}"/>
              </a:ext>
              <a:ext uri="{C183D7F6-B498-43B3-948B-1728B52AA6E4}">
                <adec:decorative xmlns:adec="http://schemas.microsoft.com/office/drawing/2017/decorative" val="1"/>
              </a:ext>
            </a:extLst>
          </p:cNvPr>
          <p:cNvSpPr/>
          <p:nvPr userDrawn="1"/>
        </p:nvSpPr>
        <p:spPr bwMode="auto">
          <a:xfrm>
            <a:off x="6992536" y="2704864"/>
            <a:ext cx="4670406" cy="356896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73967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147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a:p>
        </p:txBody>
      </p:sp>
    </p:spTree>
    <p:extLst>
      <p:ext uri="{BB962C8B-B14F-4D97-AF65-F5344CB8AC3E}">
        <p14:creationId xmlns:p14="http://schemas.microsoft.com/office/powerpoint/2010/main" val="16837711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2771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248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latin typeface="+mj-lt"/>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5590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799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145"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338"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4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391692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622174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69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4956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79353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5486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07694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2189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665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Calibri" panose="020F0502020204030204"/>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65353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Calibri" panose="020F0502020204030204"/>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82FCA253-DCB7-7D42-8C9B-7B43BC22672C}"/>
              </a:ext>
            </a:extLst>
          </p:cNvPr>
          <p:cNvSpPr>
            <a:spLocks noGrp="1"/>
          </p:cNvSpPr>
          <p:nvPr>
            <p:ph type="body" sz="quarter" idx="10"/>
          </p:nvPr>
        </p:nvSpPr>
        <p:spPr>
          <a:xfrm>
            <a:off x="411894" y="1093788"/>
            <a:ext cx="11336039" cy="165276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02492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1920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51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7851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06723"/>
            <a:ext cx="11081177" cy="489365"/>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8586647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Speaker name</a:t>
            </a:r>
          </a:p>
          <a:p>
            <a:pPr lvl="0"/>
            <a:r>
              <a:rPr lang="en-US"/>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3409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4447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91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7352472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6595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9843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7094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088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506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2418334"/>
            <a:ext cx="5146331" cy="1200329"/>
          </a:xfrm>
        </p:spPr>
        <p:txBody>
          <a:bodyPr/>
          <a:lstStyle>
            <a:lvl1pPr marL="0" indent="0">
              <a:spcBef>
                <a:spcPts val="800"/>
              </a:spcBef>
              <a:buNone/>
              <a:defRPr sz="1800">
                <a:latin typeface="+mn-lt"/>
              </a:defRPr>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8377606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019300"/>
            <a:ext cx="3657600" cy="1052596"/>
          </a:xfrm>
        </p:spPr>
        <p:txBody>
          <a:bodyPr anchor="b">
            <a:spAutoFit/>
          </a:bodyPr>
          <a:lstStyle>
            <a:lvl1pPr>
              <a:lnSpc>
                <a:spcPct val="95000"/>
              </a:lnSpc>
              <a:defRPr sz="3600">
                <a:solidFill>
                  <a:schemeClr val="tx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3231723"/>
            <a:ext cx="3657600" cy="1403461"/>
          </a:xfrm>
        </p:spPr>
        <p:txBody>
          <a:bodyPr/>
          <a:lstStyle>
            <a:lvl1pPr marL="0" indent="0">
              <a:spcBef>
                <a:spcPts val="800"/>
              </a:spcBef>
              <a:buNone/>
              <a:defRPr sz="2400">
                <a:solidFill>
                  <a:schemeClr val="accent1"/>
                </a:solidFill>
                <a:latin typeface="+mj-lt"/>
              </a:defRPr>
            </a:lvl1pPr>
            <a:lvl2pPr marL="228600" indent="0">
              <a:buNone/>
              <a:defRPr sz="1800">
                <a:solidFill>
                  <a:schemeClr val="accent1"/>
                </a:solidFill>
                <a:latin typeface="+mj-lt"/>
              </a:defRPr>
            </a:lvl2pPr>
            <a:lvl3pPr marL="457200" indent="0">
              <a:buNone/>
              <a:defRPr sz="1400">
                <a:solidFill>
                  <a:schemeClr val="accent1"/>
                </a:solidFill>
              </a:defRPr>
            </a:lvl3pPr>
            <a:lvl4pPr marL="661988" indent="0">
              <a:buNone/>
              <a:defRPr sz="1200">
                <a:solidFill>
                  <a:schemeClr val="accent1"/>
                </a:solidFill>
              </a:defRPr>
            </a:lvl4pPr>
            <a:lvl5pPr marL="855663" indent="0">
              <a:buNone/>
              <a:defRPr sz="12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256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191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7531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41822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6549608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521010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55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13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6688"/>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545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2799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56392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073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8130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358972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18926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057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5471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935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1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46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507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2740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43788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16691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8013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571777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874427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570606" y="0"/>
            <a:ext cx="5621393"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92364"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592364" y="435824"/>
            <a:ext cx="5194970" cy="744014"/>
          </a:xfrm>
        </p:spPr>
        <p:txBody>
          <a:bodyPr/>
          <a:lstStyle/>
          <a:p>
            <a:r>
              <a:rPr lang="en-US"/>
              <a:t>Click to edit Master title style</a:t>
            </a:r>
          </a:p>
        </p:txBody>
      </p:sp>
    </p:spTree>
    <p:extLst>
      <p:ext uri="{BB962C8B-B14F-4D97-AF65-F5344CB8AC3E}">
        <p14:creationId xmlns:p14="http://schemas.microsoft.com/office/powerpoint/2010/main" val="3410017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Customer sto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02DE-FD8C-4D6D-88E8-4CC99C09CFE4}"/>
              </a:ext>
            </a:extLst>
          </p:cNvPr>
          <p:cNvSpPr>
            <a:spLocks noGrp="1"/>
          </p:cNvSpPr>
          <p:nvPr>
            <p:ph type="title" hasCustomPrompt="1"/>
          </p:nvPr>
        </p:nvSpPr>
        <p:spPr>
          <a:xfrm>
            <a:off x="6580188" y="457200"/>
            <a:ext cx="5029200" cy="467820"/>
          </a:xfrm>
        </p:spPr>
        <p:txBody>
          <a:bodyPr/>
          <a:lstStyle>
            <a:lvl1pPr>
              <a:defRPr sz="3200">
                <a:solidFill>
                  <a:schemeClr val="tx1"/>
                </a:solidFill>
              </a:defRPr>
            </a:lvl1pPr>
          </a:lstStyle>
          <a:p>
            <a:r>
              <a:rPr lang="en-US"/>
              <a:t>Click to edit title style</a:t>
            </a:r>
          </a:p>
        </p:txBody>
      </p:sp>
      <p:sp>
        <p:nvSpPr>
          <p:cNvPr id="8" name="Picture Placeholder 7">
            <a:extLst>
              <a:ext uri="{FF2B5EF4-FFF2-40B4-BE49-F238E27FC236}">
                <a16:creationId xmlns:a16="http://schemas.microsoft.com/office/drawing/2014/main" id="{4A46B0C9-167B-43CE-9221-B7F89F0015C3}"/>
              </a:ext>
            </a:extLst>
          </p:cNvPr>
          <p:cNvSpPr>
            <a:spLocks noGrp="1"/>
          </p:cNvSpPr>
          <p:nvPr>
            <p:ph type="pic" sz="quarter" idx="10"/>
          </p:nvPr>
        </p:nvSpPr>
        <p:spPr>
          <a:xfrm>
            <a:off x="0" y="0"/>
            <a:ext cx="6096000" cy="6858000"/>
          </a:xfrm>
        </p:spPr>
        <p:txBody>
          <a:bodyPr/>
          <a:lstStyle/>
          <a:p>
            <a:endParaRPr lang="en-US"/>
          </a:p>
        </p:txBody>
      </p:sp>
      <p:sp>
        <p:nvSpPr>
          <p:cNvPr id="10" name="Text Placeholder 9">
            <a:extLst>
              <a:ext uri="{FF2B5EF4-FFF2-40B4-BE49-F238E27FC236}">
                <a16:creationId xmlns:a16="http://schemas.microsoft.com/office/drawing/2014/main" id="{72CAD355-F2FD-438B-AD4D-2152C56C2554}"/>
              </a:ext>
            </a:extLst>
          </p:cNvPr>
          <p:cNvSpPr>
            <a:spLocks noGrp="1"/>
          </p:cNvSpPr>
          <p:nvPr>
            <p:ph type="body" sz="quarter" idx="11"/>
          </p:nvPr>
        </p:nvSpPr>
        <p:spPr>
          <a:xfrm>
            <a:off x="6580188" y="1751013"/>
            <a:ext cx="5029200" cy="1723549"/>
          </a:xfrm>
        </p:spPr>
        <p:txBody>
          <a:bodyPr/>
          <a:lstStyle>
            <a:lvl1pPr marL="0" indent="0">
              <a:spcBef>
                <a:spcPts val="1200"/>
              </a:spcBef>
              <a:buNone/>
              <a:defRPr sz="2400">
                <a:solidFill>
                  <a:schemeClr val="accent1"/>
                </a:solidFill>
                <a:latin typeface="+mj-lt"/>
              </a:defRPr>
            </a:lvl1pPr>
            <a:lvl2pPr marL="0" indent="0">
              <a:spcBef>
                <a:spcPts val="600"/>
              </a:spcBef>
              <a:buNone/>
              <a:defRPr sz="2000">
                <a:solidFill>
                  <a:schemeClr val="tx1"/>
                </a:solidFill>
                <a:latin typeface="+mn-lt"/>
              </a:defRPr>
            </a:lvl2pPr>
            <a:lvl3pPr marL="285750" indent="-285750">
              <a:spcBef>
                <a:spcPts val="600"/>
              </a:spcBef>
              <a:buFont typeface="Arial" panose="020B0604020202020204" pitchFamily="34" charset="0"/>
              <a:buChar char="•"/>
              <a:defRPr sz="1800"/>
            </a:lvl3pPr>
            <a:lvl4pPr marL="661988" indent="0">
              <a:buNone/>
              <a:defRPr sz="1600"/>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177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29815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167191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293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962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2326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955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7341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0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6436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4534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585788"/>
            <a:ext cx="11018520" cy="492443"/>
          </a:xfrm>
        </p:spPr>
        <p:txBody>
          <a:bodyPr/>
          <a:lstStyle>
            <a:lvl1pPr>
              <a:defRPr spc="0">
                <a:solidFill>
                  <a:schemeClr val="tx1"/>
                </a:solidFill>
              </a:defRPr>
            </a:lvl1pPr>
          </a:lstStyle>
          <a:p>
            <a:r>
              <a:rPr lang="en-US"/>
              <a:t>Click to edit Master title style</a:t>
            </a:r>
          </a:p>
        </p:txBody>
      </p:sp>
    </p:spTree>
    <p:extLst>
      <p:ext uri="{BB962C8B-B14F-4D97-AF65-F5344CB8AC3E}">
        <p14:creationId xmlns:p14="http://schemas.microsoft.com/office/powerpoint/2010/main" val="3940038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64190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16843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7325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0223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083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45906"/>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43104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78538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2526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5336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8782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0429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5792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68557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228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59309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938608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995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2776259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097231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00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90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0169690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258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614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002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57677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4283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595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847427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821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974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36">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452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1567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21783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871420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430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Slide Number Placeholder 4">
            <a:extLst>
              <a:ext uri="{FF2B5EF4-FFF2-40B4-BE49-F238E27FC236}">
                <a16:creationId xmlns:a16="http://schemas.microsoft.com/office/drawing/2014/main" id="{30B863B7-7A71-4048-B7BC-722AC70EDD8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Tree>
    <p:extLst>
      <p:ext uri="{BB962C8B-B14F-4D97-AF65-F5344CB8AC3E}">
        <p14:creationId xmlns:p14="http://schemas.microsoft.com/office/powerpoint/2010/main" val="254055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sub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22998" cy="553998"/>
          </a:xfrm>
        </p:spPr>
        <p:txBody>
          <a:bodyPr/>
          <a:lstStyle>
            <a:lvl1pPr>
              <a:defRPr sz="3600">
                <a:solidFill>
                  <a:schemeClr val="accent1"/>
                </a:solidFill>
              </a:defRPr>
            </a:lvl1pPr>
          </a:lstStyle>
          <a:p>
            <a:r>
              <a:rPr lang="en-US"/>
              <a:t>Click to edit Master title </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6143"/>
            <a:ext cx="11022998"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Text Placeholder 3">
            <a:extLst>
              <a:ext uri="{FF2B5EF4-FFF2-40B4-BE49-F238E27FC236}">
                <a16:creationId xmlns:a16="http://schemas.microsoft.com/office/drawing/2014/main" id="{B7D31072-9CCE-4AC3-B18B-C40A8343B057}"/>
              </a:ext>
            </a:extLst>
          </p:cNvPr>
          <p:cNvSpPr>
            <a:spLocks noGrp="1"/>
          </p:cNvSpPr>
          <p:nvPr>
            <p:ph type="body" sz="quarter" idx="11"/>
          </p:nvPr>
        </p:nvSpPr>
        <p:spPr>
          <a:xfrm>
            <a:off x="585788" y="1943100"/>
            <a:ext cx="11022998" cy="1984710"/>
          </a:xfrm>
        </p:spPr>
        <p:txBody>
          <a:bodyPr/>
          <a:lstStyle>
            <a:lvl1pPr marL="0" indent="0">
              <a:lnSpc>
                <a:spcPts val="2200"/>
              </a:lnSpc>
              <a:spcBef>
                <a:spcPts val="0"/>
              </a:spcBef>
              <a:spcAft>
                <a:spcPts val="1200"/>
              </a:spcAft>
              <a:buFontTx/>
              <a:buNone/>
              <a:defRPr sz="1600"/>
            </a:lvl1pPr>
            <a:lvl2pPr marL="228600" indent="0">
              <a:lnSpc>
                <a:spcPts val="2200"/>
              </a:lnSpc>
              <a:spcBef>
                <a:spcPts val="0"/>
              </a:spcBef>
              <a:spcAft>
                <a:spcPts val="1200"/>
              </a:spcAft>
              <a:buFontTx/>
              <a:buNone/>
              <a:defRPr sz="1200"/>
            </a:lvl2pPr>
            <a:lvl3pPr marL="457200" indent="0">
              <a:lnSpc>
                <a:spcPts val="2200"/>
              </a:lnSpc>
              <a:spcBef>
                <a:spcPts val="0"/>
              </a:spcBef>
              <a:spcAft>
                <a:spcPts val="1200"/>
              </a:spcAft>
              <a:buFontTx/>
              <a:buNone/>
              <a:defRPr sz="1050"/>
            </a:lvl3pPr>
            <a:lvl4pPr marL="661988" indent="0">
              <a:lnSpc>
                <a:spcPts val="2200"/>
              </a:lnSpc>
              <a:spcBef>
                <a:spcPts val="0"/>
              </a:spcBef>
              <a:spcAft>
                <a:spcPts val="1200"/>
              </a:spcAft>
              <a:buFontTx/>
              <a:buNone/>
              <a:defRPr sz="1000"/>
            </a:lvl4pPr>
            <a:lvl5pPr marL="855663" indent="0">
              <a:lnSpc>
                <a:spcPts val="2200"/>
              </a:lnSpc>
              <a:spcBef>
                <a:spcPts val="0"/>
              </a:spcBef>
              <a:spcAft>
                <a:spcPts val="1200"/>
              </a:spcAft>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4">
            <a:extLst>
              <a:ext uri="{FF2B5EF4-FFF2-40B4-BE49-F238E27FC236}">
                <a16:creationId xmlns:a16="http://schemas.microsoft.com/office/drawing/2014/main" id="{B4149E11-8653-4E31-9D3A-3D85BD3F27E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
        <p:nvSpPr>
          <p:cNvPr id="2" name="Footer Placeholder 1">
            <a:extLst>
              <a:ext uri="{FF2B5EF4-FFF2-40B4-BE49-F238E27FC236}">
                <a16:creationId xmlns:a16="http://schemas.microsoft.com/office/drawing/2014/main" id="{138822D8-4285-4424-80CC-66C984EF7BEF}"/>
              </a:ext>
            </a:extLst>
          </p:cNvPr>
          <p:cNvSpPr>
            <a:spLocks noGrp="1"/>
          </p:cNvSpPr>
          <p:nvPr>
            <p:ph type="ftr" sz="quarter" idx="12"/>
          </p:nvPr>
        </p:nvSpPr>
        <p:spPr/>
        <p:txBody>
          <a:bodyPr/>
          <a:lstStyle/>
          <a:p>
            <a:r>
              <a:rPr lang="en-IN"/>
              <a:t>#AzureMigration</a:t>
            </a:r>
          </a:p>
        </p:txBody>
      </p:sp>
    </p:spTree>
    <p:extLst>
      <p:ext uri="{BB962C8B-B14F-4D97-AF65-F5344CB8AC3E}">
        <p14:creationId xmlns:p14="http://schemas.microsoft.com/office/powerpoint/2010/main" val="1252273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912">
          <p15:clr>
            <a:srgbClr val="5ACBF0"/>
          </p15:clr>
        </p15:guide>
        <p15:guide id="7" orient="horz" pos="122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57D9-B03D-4607-91EF-6E19F3517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67F810-5DBA-421B-9071-DAE0AF750C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0FD384-7A60-48EE-9A20-16320387567F}"/>
              </a:ext>
            </a:extLst>
          </p:cNvPr>
          <p:cNvSpPr>
            <a:spLocks noGrp="1"/>
          </p:cNvSpPr>
          <p:nvPr>
            <p:ph type="dt" sz="half" idx="10"/>
          </p:nvPr>
        </p:nvSpPr>
        <p:spPr/>
        <p:txBody>
          <a:bodyPr/>
          <a:lstStyle/>
          <a:p>
            <a:fld id="{7192D0C6-7F12-4FD4-912C-7C952312F54B}" type="datetimeFigureOut">
              <a:rPr lang="en-US" smtClean="0"/>
              <a:t>3/21/2023</a:t>
            </a:fld>
            <a:endParaRPr lang="en-US"/>
          </a:p>
        </p:txBody>
      </p:sp>
      <p:sp>
        <p:nvSpPr>
          <p:cNvPr id="5" name="Footer Placeholder 4">
            <a:extLst>
              <a:ext uri="{FF2B5EF4-FFF2-40B4-BE49-F238E27FC236}">
                <a16:creationId xmlns:a16="http://schemas.microsoft.com/office/drawing/2014/main" id="{82848D4E-0DD4-48FF-B903-3ECB6204C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EC5B8-D8C2-4D53-9584-9A2A6FF17F66}"/>
              </a:ext>
            </a:extLst>
          </p:cNvPr>
          <p:cNvSpPr>
            <a:spLocks noGrp="1"/>
          </p:cNvSpPr>
          <p:nvPr>
            <p:ph type="sldNum" sz="quarter" idx="12"/>
          </p:nvPr>
        </p:nvSpPr>
        <p:spPr/>
        <p:txBody>
          <a:bodyPr/>
          <a:lstStyle/>
          <a:p>
            <a:fld id="{94AEF0B1-B945-4D22-B3E9-B73495185A1D}" type="slidenum">
              <a:rPr lang="en-US" smtClean="0"/>
              <a:t>‹#›</a:t>
            </a:fld>
            <a:endParaRPr lang="en-US"/>
          </a:p>
        </p:txBody>
      </p:sp>
    </p:spTree>
    <p:extLst>
      <p:ext uri="{BB962C8B-B14F-4D97-AF65-F5344CB8AC3E}">
        <p14:creationId xmlns:p14="http://schemas.microsoft.com/office/powerpoint/2010/main" val="1112484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98772159"/>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730926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5846917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28503036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22165370"/>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74906158"/>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79956110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4137428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72089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4931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04491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44105268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690094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8013687"/>
      </p:ext>
    </p:extLst>
  </p:cSld>
  <p:clrMapOvr>
    <a:masterClrMapping/>
  </p:clrMapOvr>
  <p:transition>
    <p:fade/>
  </p:transition>
  <p:extLst>
    <p:ext uri="{DCECCB84-F9BA-43D5-87BE-67443E8EF086}">
      <p15:sldGuideLst xmlns:p15="http://schemas.microsoft.com/office/powerpoint/2012/main"/>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Graphic layout: three columns graphic and tex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9100351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906497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2880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224719"/>
            <a:ext cx="11339774" cy="325911"/>
          </a:xfrm>
        </p:spPr>
        <p:txBody>
          <a:bodyPr wrap="square" lIns="0" tIns="0" rIns="0" bIns="0">
            <a:spAutoFit/>
          </a:bodyPr>
          <a:lstStyle>
            <a:lvl1pPr marL="0" indent="0">
              <a:lnSpc>
                <a:spcPct val="90000"/>
              </a:lnSpc>
              <a:spcBef>
                <a:spcPts val="0"/>
              </a:spcBef>
              <a:spcAft>
                <a:spcPts val="1273"/>
              </a:spcAft>
              <a:buNone/>
              <a:defRPr sz="2353"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6" name="Text Placeholder 3">
            <a:extLst>
              <a:ext uri="{FF2B5EF4-FFF2-40B4-BE49-F238E27FC236}">
                <a16:creationId xmlns:a16="http://schemas.microsoft.com/office/drawing/2014/main" id="{6282C874-2703-E74A-8B1A-E0001531138C}"/>
              </a:ext>
            </a:extLst>
          </p:cNvPr>
          <p:cNvSpPr>
            <a:spLocks noGrp="1"/>
          </p:cNvSpPr>
          <p:nvPr>
            <p:ph type="body" sz="quarter" idx="13" hasCustomPrompt="1"/>
          </p:nvPr>
        </p:nvSpPr>
        <p:spPr>
          <a:xfrm>
            <a:off x="426423" y="334867"/>
            <a:ext cx="11339774" cy="149375"/>
          </a:xfrm>
        </p:spPr>
        <p:txBody>
          <a:bodyPr wrap="square" lIns="0" tIns="0" rIns="0" bIns="0">
            <a:spAutoFit/>
          </a:bodyPr>
          <a:lstStyle>
            <a:lvl1pPr marL="0" indent="0">
              <a:lnSpc>
                <a:spcPct val="90000"/>
              </a:lnSpc>
              <a:spcBef>
                <a:spcPts val="0"/>
              </a:spcBef>
              <a:spcAft>
                <a:spcPts val="1273"/>
              </a:spcAft>
              <a:buNone/>
              <a:defRPr sz="1077" b="0" i="0">
                <a:solidFill>
                  <a:schemeClr val="accent3"/>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59262594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1E737-71B8-420E-8D0A-B8A83318EB50}"/>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8049188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2FAC1B-7775-F740-ADBB-6C1CD9F0F11B}" type="datetimeFigureOut">
              <a:rPr lang="en-US"/>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CE51-A69C-6A4E-8FC0-AF712C6F5661}" type="slidenum">
              <a:rPr lang="en-US"/>
              <a:t>‹#›</a:t>
            </a:fld>
            <a:endParaRPr lang="en-US"/>
          </a:p>
        </p:txBody>
      </p:sp>
    </p:spTree>
    <p:extLst>
      <p:ext uri="{BB962C8B-B14F-4D97-AF65-F5344CB8AC3E}">
        <p14:creationId xmlns:p14="http://schemas.microsoft.com/office/powerpoint/2010/main" val="43119435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77384394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241620"/>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643843341"/>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909319208"/>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919"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3201467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9"/>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72452999"/>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507534"/>
            <a:ext cx="11018520" cy="498598"/>
          </a:xfrm>
        </p:spPr>
        <p:txBody>
          <a:bodyPr/>
          <a:lstStyle>
            <a:lvl1pPr>
              <a:lnSpc>
                <a:spcPct val="90000"/>
              </a:lnSpc>
              <a:defRPr/>
            </a:lvl1pPr>
          </a:lstStyle>
          <a:p>
            <a:r>
              <a:rPr lang="en-US"/>
              <a:t>Click to edit Master title style</a:t>
            </a:r>
          </a:p>
        </p:txBody>
      </p:sp>
      <p:sp>
        <p:nvSpPr>
          <p:cNvPr id="5" name="Text Placeholder 4">
            <a:extLst>
              <a:ext uri="{FF2B5EF4-FFF2-40B4-BE49-F238E27FC236}">
                <a16:creationId xmlns:a16="http://schemas.microsoft.com/office/drawing/2014/main" id="{84520F9C-026E-1C4E-8E60-E7AC32B063F1}"/>
              </a:ext>
            </a:extLst>
          </p:cNvPr>
          <p:cNvSpPr>
            <a:spLocks noGrp="1"/>
          </p:cNvSpPr>
          <p:nvPr>
            <p:ph type="body" sz="quarter" idx="10"/>
          </p:nvPr>
        </p:nvSpPr>
        <p:spPr>
          <a:xfrm>
            <a:off x="588264" y="1108105"/>
            <a:ext cx="11018520" cy="276999"/>
          </a:xfrm>
        </p:spPr>
        <p:txBody>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600945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156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76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3402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7368845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Comms &amp; Media 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863865"/>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2_Title Only">
    <p:bg>
      <p:bgPr>
        <a:gradFill flip="none" rotWithShape="1">
          <a:gsLst>
            <a:gs pos="47000">
              <a:schemeClr val="bg1"/>
            </a:gs>
            <a:gs pos="47000">
              <a:schemeClr val="tx1">
                <a:lumMod val="10000"/>
                <a:lumOff val="90000"/>
              </a:schemeClr>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424" y="2163926"/>
            <a:ext cx="4840839" cy="851723"/>
          </a:xfrm>
        </p:spPr>
        <p:txBody>
          <a:bodyPr anchor="ctr"/>
          <a:lstStyle>
            <a:lvl1pPr>
              <a:defRPr sz="3921">
                <a:solidFill>
                  <a:schemeClr val="accent1"/>
                </a:solidFill>
              </a:defRPr>
            </a:lvl1pPr>
          </a:lstStyle>
          <a:p>
            <a:r>
              <a:rPr lang="en-US"/>
              <a:t>Click to edit Master title style</a:t>
            </a:r>
          </a:p>
        </p:txBody>
      </p:sp>
    </p:spTree>
    <p:extLst>
      <p:ext uri="{BB962C8B-B14F-4D97-AF65-F5344CB8AC3E}">
        <p14:creationId xmlns:p14="http://schemas.microsoft.com/office/powerpoint/2010/main" val="41105651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087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178840789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175527985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37011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1594180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Picture Placeholder 3">
            <a:extLst>
              <a:ext uri="{FF2B5EF4-FFF2-40B4-BE49-F238E27FC236}">
                <a16:creationId xmlns:a16="http://schemas.microsoft.com/office/drawing/2014/main" id="{35F17FA7-A985-794B-9F19-CFFC8FE1855E}"/>
              </a:ext>
            </a:extLst>
          </p:cNvPr>
          <p:cNvSpPr txBox="1">
            <a:spLocks/>
          </p:cNvSpPr>
          <p:nvPr userDrawn="1"/>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6163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05630B6F-2985-BF49-9639-318F6678793C}"/>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9" name="Title 1"/>
          <p:cNvSpPr>
            <a:spLocks noGrp="1"/>
          </p:cNvSpPr>
          <p:nvPr>
            <p:ph type="title" hasCustomPrompt="1"/>
          </p:nvPr>
        </p:nvSpPr>
        <p:spPr>
          <a:xfrm>
            <a:off x="584200" y="3214076"/>
            <a:ext cx="6600371" cy="526298"/>
          </a:xfrm>
          <a:noFill/>
        </p:spPr>
        <p:txBody>
          <a:bodyPr wrap="square" lIns="0" tIns="0" rIns="0" bIns="0" anchor="b" anchorCtr="0">
            <a:spAutoFit/>
          </a:bodyPr>
          <a:lstStyle>
            <a:lvl1pPr>
              <a:lnSpc>
                <a:spcPct val="95000"/>
              </a:lnSpc>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168998"/>
            <a:ext cx="6600371" cy="321627"/>
          </a:xfrm>
          <a:noFill/>
        </p:spPr>
        <p:txBody>
          <a:bodyPr wrap="square" lIns="0" tIns="0" rIns="0" bIns="0">
            <a:spAutoFit/>
          </a:bodyPr>
          <a:lstStyle>
            <a:lvl1pPr marL="0" indent="0">
              <a:lnSpc>
                <a:spcPct val="95000"/>
              </a:lnSpc>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765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77703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4000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6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2397623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7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603806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8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2421720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3653308110"/>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9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3320304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35849412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Divider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Subtitle</a:t>
            </a:r>
          </a:p>
        </p:txBody>
      </p:sp>
    </p:spTree>
    <p:extLst>
      <p:ext uri="{BB962C8B-B14F-4D97-AF65-F5344CB8AC3E}">
        <p14:creationId xmlns:p14="http://schemas.microsoft.com/office/powerpoint/2010/main" val="687811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Section 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dirty="0"/>
              <a:t>Section Name</a:t>
            </a:r>
          </a:p>
        </p:txBody>
      </p:sp>
    </p:spTree>
    <p:extLst>
      <p:ext uri="{BB962C8B-B14F-4D97-AF65-F5344CB8AC3E}">
        <p14:creationId xmlns:p14="http://schemas.microsoft.com/office/powerpoint/2010/main" val="3109296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744371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Blank 12 Column Dark Bkg">
    <p:bg>
      <p:bgPr>
        <a:solidFill>
          <a:srgbClr val="0F7B0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832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26964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2554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290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215614619"/>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909841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15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539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544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302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524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5610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3430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6372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318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491121775"/>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454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292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4467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344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7025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6311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1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31018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6054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283301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977944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0656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E6A433FB-F02E-FE44-876C-BA751661D69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0271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FCE89329-465A-1A40-9CE3-ED71E46FA05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87151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57251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825700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Header Line 12 Months – Green">
    <p:bg>
      <p:bgPr>
        <a:solidFill>
          <a:schemeClr val="accent4"/>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1624313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Header Line 6 Labels – G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9077730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4037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dirty="0"/>
              <a:t>Click icon to add picture</a:t>
            </a:r>
          </a:p>
        </p:txBody>
      </p:sp>
    </p:spTree>
    <p:extLst>
      <p:ext uri="{BB962C8B-B14F-4D97-AF65-F5344CB8AC3E}">
        <p14:creationId xmlns:p14="http://schemas.microsoft.com/office/powerpoint/2010/main" val="4068137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slide 1b – Green">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dirty="0"/>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1661863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622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3140759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ot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bg1"/>
                </a:solidFill>
              </a:defRPr>
            </a:lvl1pPr>
          </a:lstStyle>
          <a:p>
            <a:r>
              <a:rPr lang="en-US" dirty="0"/>
              <a:t>Add quote text here</a:t>
            </a: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Tree>
    <p:extLst>
      <p:ext uri="{BB962C8B-B14F-4D97-AF65-F5344CB8AC3E}">
        <p14:creationId xmlns:p14="http://schemas.microsoft.com/office/powerpoint/2010/main" val="23887088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tx1"/>
                </a:solidFill>
              </a:defRPr>
            </a:lvl1pPr>
          </a:lstStyle>
          <a:p>
            <a:r>
              <a:rPr lang="en-US" dirty="0"/>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accent5"/>
                </a:solidFill>
                <a:latin typeface="+mj-lt"/>
              </a:defRPr>
            </a:lvl1pPr>
          </a:lstStyle>
          <a:p>
            <a:pPr lvl="0"/>
            <a:r>
              <a:rPr lang="en-US" dirty="0"/>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5"/>
                </a:solidFill>
                <a:latin typeface="+mn-lt"/>
              </a:defRPr>
            </a:lvl1pPr>
          </a:lstStyle>
          <a:p>
            <a:pPr lvl="0"/>
            <a:r>
              <a:rPr lang="en-US" dirty="0"/>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dirty="0"/>
              <a:t>Click icon to add picture</a:t>
            </a:r>
          </a:p>
        </p:txBody>
      </p:sp>
    </p:spTree>
    <p:extLst>
      <p:ext uri="{BB962C8B-B14F-4D97-AF65-F5344CB8AC3E}">
        <p14:creationId xmlns:p14="http://schemas.microsoft.com/office/powerpoint/2010/main" val="22307036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30949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250501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305761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79555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Left Title 3 Column Right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dirty="0"/>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1187567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lvl1pPr>
          </a:lstStyle>
          <a:p>
            <a:pPr lvl="0"/>
            <a:r>
              <a:rPr lang="en-US" dirty="0"/>
              <a:t>Click to edit Master text styles</a:t>
            </a:r>
          </a:p>
        </p:txBody>
      </p:sp>
    </p:spTree>
    <p:extLst>
      <p:ext uri="{BB962C8B-B14F-4D97-AF65-F5344CB8AC3E}">
        <p14:creationId xmlns:p14="http://schemas.microsoft.com/office/powerpoint/2010/main" val="195035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text side by s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260446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25249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730814760"/>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42874114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Tree>
    <p:extLst>
      <p:ext uri="{BB962C8B-B14F-4D97-AF65-F5344CB8AC3E}">
        <p14:creationId xmlns:p14="http://schemas.microsoft.com/office/powerpoint/2010/main" val="5305627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765164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nd text side by side 4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56936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text side by side 5 – Green">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dirty="0"/>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3709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rgbClr val="FFFFFF"/>
                </a:solidFill>
              </a:defRPr>
            </a:lvl1pPr>
          </a:lstStyle>
          <a:p>
            <a:r>
              <a:rPr lang="en-US" dirty="0"/>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br>
              <a:rPr lang="en-US" dirty="0"/>
            </a:br>
            <a:r>
              <a:rPr lang="en-US" dirty="0"/>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br>
              <a:rPr lang="en-US" dirty="0"/>
            </a:br>
            <a:r>
              <a:rPr lang="en-US" dirty="0"/>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br>
              <a:rPr lang="en-US" dirty="0"/>
            </a:br>
            <a:r>
              <a:rPr lang="en-US" dirty="0"/>
              <a:t>Value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125166737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eam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rgbClr val="FFFFFF"/>
                </a:solidFill>
              </a:defRPr>
            </a:lvl1pPr>
          </a:lstStyle>
          <a:p>
            <a:r>
              <a:rPr lang="en-US" dirty="0"/>
              <a:t>Hello</a:t>
            </a:r>
          </a:p>
        </p:txBody>
      </p:sp>
      <p:sp>
        <p:nvSpPr>
          <p:cNvPr id="17" name="Picture Placeholder 39">
            <a:extLst>
              <a:ext uri="{FF2B5EF4-FFF2-40B4-BE49-F238E27FC236}">
                <a16:creationId xmlns:a16="http://schemas.microsoft.com/office/drawing/2014/main" id="{FBC60E30-374D-F24F-9ACB-FF9C15506A3E}"/>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endParaRPr lang="en-US" dirty="0"/>
          </a:p>
        </p:txBody>
      </p:sp>
      <p:sp>
        <p:nvSpPr>
          <p:cNvPr id="11" name="Text Placeholder 24">
            <a:extLst>
              <a:ext uri="{FF2B5EF4-FFF2-40B4-BE49-F238E27FC236}">
                <a16:creationId xmlns:a16="http://schemas.microsoft.com/office/drawing/2014/main" id="{D79DDA57-E4EB-8A48-BA17-CF1728F778DC}"/>
              </a:ext>
            </a:extLst>
          </p:cNvPr>
          <p:cNvSpPr>
            <a:spLocks noGrp="1"/>
          </p:cNvSpPr>
          <p:nvPr>
            <p:ph type="body" sz="quarter" idx="11" hasCustomPrompt="1"/>
          </p:nvPr>
        </p:nvSpPr>
        <p:spPr>
          <a:xfrm>
            <a:off x="7192963" y="132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2" name="Text Placeholder 26">
            <a:extLst>
              <a:ext uri="{FF2B5EF4-FFF2-40B4-BE49-F238E27FC236}">
                <a16:creationId xmlns:a16="http://schemas.microsoft.com/office/drawing/2014/main" id="{21F9B5C4-A0BE-AE43-AE2B-92ABC0F66B09}"/>
              </a:ext>
            </a:extLst>
          </p:cNvPr>
          <p:cNvSpPr>
            <a:spLocks noGrp="1"/>
          </p:cNvSpPr>
          <p:nvPr>
            <p:ph type="body" sz="quarter" idx="12" hasCustomPrompt="1"/>
          </p:nvPr>
        </p:nvSpPr>
        <p:spPr>
          <a:xfrm>
            <a:off x="7192963" y="169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3" name="Text Placeholder 28">
            <a:extLst>
              <a:ext uri="{FF2B5EF4-FFF2-40B4-BE49-F238E27FC236}">
                <a16:creationId xmlns:a16="http://schemas.microsoft.com/office/drawing/2014/main" id="{744F494F-ADA7-F54D-B998-F10A016AE66B}"/>
              </a:ext>
            </a:extLst>
          </p:cNvPr>
          <p:cNvSpPr>
            <a:spLocks noGrp="1"/>
          </p:cNvSpPr>
          <p:nvPr>
            <p:ph type="body" sz="quarter" idx="13" hasCustomPrompt="1"/>
          </p:nvPr>
        </p:nvSpPr>
        <p:spPr>
          <a:xfrm>
            <a:off x="7192963" y="209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18" name="Picture Placeholder 39">
            <a:extLst>
              <a:ext uri="{FF2B5EF4-FFF2-40B4-BE49-F238E27FC236}">
                <a16:creationId xmlns:a16="http://schemas.microsoft.com/office/drawing/2014/main" id="{18FF9E39-6960-944D-894F-D6043BE88837}"/>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endParaRPr lang="en-US" dirty="0"/>
          </a:p>
        </p:txBody>
      </p:sp>
      <p:sp>
        <p:nvSpPr>
          <p:cNvPr id="14" name="Text Placeholder 24">
            <a:extLst>
              <a:ext uri="{FF2B5EF4-FFF2-40B4-BE49-F238E27FC236}">
                <a16:creationId xmlns:a16="http://schemas.microsoft.com/office/drawing/2014/main" id="{A2FB13EB-DB63-DD40-BCC7-160C50DF9B5A}"/>
              </a:ext>
            </a:extLst>
          </p:cNvPr>
          <p:cNvSpPr>
            <a:spLocks noGrp="1"/>
          </p:cNvSpPr>
          <p:nvPr>
            <p:ph type="body" sz="quarter" idx="14" hasCustomPrompt="1"/>
          </p:nvPr>
        </p:nvSpPr>
        <p:spPr>
          <a:xfrm>
            <a:off x="7192963" y="418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5" name="Text Placeholder 26">
            <a:extLst>
              <a:ext uri="{FF2B5EF4-FFF2-40B4-BE49-F238E27FC236}">
                <a16:creationId xmlns:a16="http://schemas.microsoft.com/office/drawing/2014/main" id="{C898C012-A6A2-4046-93F2-E0FE5764BDAF}"/>
              </a:ext>
            </a:extLst>
          </p:cNvPr>
          <p:cNvSpPr>
            <a:spLocks noGrp="1"/>
          </p:cNvSpPr>
          <p:nvPr>
            <p:ph type="body" sz="quarter" idx="15" hasCustomPrompt="1"/>
          </p:nvPr>
        </p:nvSpPr>
        <p:spPr>
          <a:xfrm>
            <a:off x="7192963" y="454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6" name="Text Placeholder 28">
            <a:extLst>
              <a:ext uri="{FF2B5EF4-FFF2-40B4-BE49-F238E27FC236}">
                <a16:creationId xmlns:a16="http://schemas.microsoft.com/office/drawing/2014/main" id="{4F4215DA-A6CA-DC44-9B33-DD1C2447D394}"/>
              </a:ext>
            </a:extLst>
          </p:cNvPr>
          <p:cNvSpPr>
            <a:spLocks noGrp="1"/>
          </p:cNvSpPr>
          <p:nvPr>
            <p:ph type="body" sz="quarter" idx="16" hasCustomPrompt="1"/>
          </p:nvPr>
        </p:nvSpPr>
        <p:spPr>
          <a:xfrm>
            <a:off x="7192963" y="494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006360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4_4-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rgbClr val="FFFFFF"/>
                </a:solidFill>
              </a:defRPr>
            </a:lvl1pPr>
          </a:lstStyle>
          <a:p>
            <a:r>
              <a:rPr lang="en-US" dirty="0"/>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dirty="0"/>
              <a:t>Click icon to add picture</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endParaRPr lang="en-US" dirty="0"/>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endParaRPr lang="en-US" dirty="0"/>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endParaRPr lang="en-US" dirty="0"/>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0167503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Profi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69314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dirty="0"/>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661537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267426482"/>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pendix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4662348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End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60FD890-86BB-F641-8F47-A1698F92A1B8}"/>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416972"/>
            <a:ext cx="4229100" cy="594704"/>
          </a:xfrm>
        </p:spPr>
        <p:txBody>
          <a:bodyPr anchor="ctr" anchorCtr="0"/>
          <a:lstStyle>
            <a:lvl1pPr marL="0" indent="0">
              <a:buNone/>
              <a:defRPr sz="36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Thank you</a:t>
            </a:r>
          </a:p>
        </p:txBody>
      </p:sp>
    </p:spTree>
    <p:extLst>
      <p:ext uri="{BB962C8B-B14F-4D97-AF65-F5344CB8AC3E}">
        <p14:creationId xmlns:p14="http://schemas.microsoft.com/office/powerpoint/2010/main" val="3611089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Closing logo slide – Whit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2022 Microsoft Corporation. All rights reserved. </a:t>
            </a:r>
          </a:p>
        </p:txBody>
      </p:sp>
      <p:pic>
        <p:nvPicPr>
          <p:cNvPr id="4" name="MS logo gray - EMF" descr="Microsoft logo, gray text version">
            <a:extLst>
              <a:ext uri="{FF2B5EF4-FFF2-40B4-BE49-F238E27FC236}">
                <a16:creationId xmlns:a16="http://schemas.microsoft.com/office/drawing/2014/main" id="{FB66AF5A-F38F-0B41-8E61-D05638805C43}"/>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92171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5328210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16348-2E5A-4596-939C-27FEC1BF639C}"/>
              </a:ext>
            </a:extLst>
          </p:cNvPr>
          <p:cNvSpPr>
            <a:spLocks noGrp="1"/>
          </p:cNvSpPr>
          <p:nvPr>
            <p:ph type="dt" sz="half" idx="10"/>
          </p:nvPr>
        </p:nvSpPr>
        <p:spPr/>
        <p:txBody>
          <a:bodyPr/>
          <a:lstStyle/>
          <a:p>
            <a:fld id="{C74B40BE-9E9C-4A21-9CC8-C39479901667}" type="datetimeFigureOut">
              <a:rPr lang="en-GB" smtClean="0"/>
              <a:t>21/03/2023</a:t>
            </a:fld>
            <a:endParaRPr lang="en-GB"/>
          </a:p>
        </p:txBody>
      </p:sp>
      <p:sp>
        <p:nvSpPr>
          <p:cNvPr id="3" name="Footer Placeholder 2">
            <a:extLst>
              <a:ext uri="{FF2B5EF4-FFF2-40B4-BE49-F238E27FC236}">
                <a16:creationId xmlns:a16="http://schemas.microsoft.com/office/drawing/2014/main" id="{87C7D34B-028F-47E6-AD93-A8365FC6DA5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56D9AC-F19E-4931-8AD7-A10D126E83DE}"/>
              </a:ext>
            </a:extLst>
          </p:cNvPr>
          <p:cNvSpPr>
            <a:spLocks noGrp="1"/>
          </p:cNvSpPr>
          <p:nvPr>
            <p:ph type="sldNum" sz="quarter" idx="12"/>
          </p:nvPr>
        </p:nvSpPr>
        <p:spPr/>
        <p:txBody>
          <a:bodyPr/>
          <a:lstStyle/>
          <a:p>
            <a:fld id="{CA9A3DF6-1B88-4EC9-B6B1-B67C7DA5A2ED}" type="slidenum">
              <a:rPr lang="en-GB" smtClean="0"/>
              <a:t>‹#›</a:t>
            </a:fld>
            <a:endParaRPr lang="en-GB"/>
          </a:p>
        </p:txBody>
      </p:sp>
    </p:spTree>
    <p:extLst>
      <p:ext uri="{BB962C8B-B14F-4D97-AF65-F5344CB8AC3E}">
        <p14:creationId xmlns:p14="http://schemas.microsoft.com/office/powerpoint/2010/main" val="3240058460"/>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119263"/>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4" y="0"/>
            <a:ext cx="6865937" cy="430887"/>
          </a:xfrm>
        </p:spPr>
        <p:txBody>
          <a:bodyPr/>
          <a:lstStyle/>
          <a:p>
            <a:r>
              <a:rPr lang="en-US"/>
              <a:t>Click icon to add picture</a:t>
            </a:r>
          </a:p>
        </p:txBody>
      </p:sp>
    </p:spTree>
    <p:extLst>
      <p:ext uri="{BB962C8B-B14F-4D97-AF65-F5344CB8AC3E}">
        <p14:creationId xmlns:p14="http://schemas.microsoft.com/office/powerpoint/2010/main" val="1476003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1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430887"/>
          </a:xfrm>
        </p:spPr>
        <p:txBody>
          <a:bodyPr/>
          <a:lstStyle/>
          <a:p>
            <a:r>
              <a:rPr lang="en-US"/>
              <a:t>Click icon to add picture</a:t>
            </a:r>
          </a:p>
        </p:txBody>
      </p:sp>
    </p:spTree>
    <p:extLst>
      <p:ext uri="{BB962C8B-B14F-4D97-AF65-F5344CB8AC3E}">
        <p14:creationId xmlns:p14="http://schemas.microsoft.com/office/powerpoint/2010/main" val="3161712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2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4865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340326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60335452"/>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97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489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9" y="292101"/>
            <a:ext cx="6270625" cy="430887"/>
          </a:xfrm>
        </p:spPr>
        <p:txBody>
          <a:bodyPr/>
          <a:lstStyle/>
          <a:p>
            <a:r>
              <a:rPr lang="en-US"/>
              <a:t>Click icon to add picture</a:t>
            </a:r>
          </a:p>
        </p:txBody>
      </p:sp>
    </p:spTree>
    <p:extLst>
      <p:ext uri="{BB962C8B-B14F-4D97-AF65-F5344CB8AC3E}">
        <p14:creationId xmlns:p14="http://schemas.microsoft.com/office/powerpoint/2010/main" val="1833249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guide id="5" pos="7090">
          <p15:clr>
            <a:srgbClr val="FBAE40"/>
          </p15:clr>
        </p15:guide>
        <p15:guide id="6" pos="6728">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804988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547671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890985"/>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69984"/>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1810">
          <p15:clr>
            <a:srgbClr val="5ACBF0"/>
          </p15:clr>
        </p15:guide>
        <p15:guide id="4" orient="horz" pos="2544">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835327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52">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29126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4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492927"/>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050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25856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612070"/>
      </p:ext>
    </p:extLst>
  </p:cSld>
  <p:clrMapOvr>
    <a:masterClrMapping/>
  </p:clrMapOvr>
  <p:transition>
    <p:fade/>
  </p:transition>
  <p:extLst>
    <p:ext uri="{DCECCB84-F9BA-43D5-87BE-67443E8EF086}">
      <p15:sldGuideLst xmlns:p15="http://schemas.microsoft.com/office/powerpoint/2012/main">
        <p15:guide id="3" orient="horz" pos="3012">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67870"/>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872">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018115"/>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220">
          <p15:clr>
            <a:srgbClr val="5ACBF0"/>
          </p15:clr>
        </p15:guide>
        <p15:guide id="7" pos="3590">
          <p15:clr>
            <a:srgbClr val="5ACBF0"/>
          </p15:clr>
        </p15:guide>
        <p15:guide id="8" pos="6070">
          <p15:clr>
            <a:srgbClr val="5ACBF0"/>
          </p15:clr>
        </p15:guide>
        <p15:guide id="9" pos="6442">
          <p15:clr>
            <a:srgbClr val="5ACBF0"/>
          </p15:clr>
        </p15:guide>
        <p15:guide id="10" pos="8922">
          <p15:clr>
            <a:srgbClr val="5ACBF0"/>
          </p15:clr>
        </p15:guide>
        <p15:guide id="11" pos="11780">
          <p15:clr>
            <a:srgbClr val="5ACBF0"/>
          </p15:clr>
        </p15:guide>
        <p15:guide id="12" orient="horz" pos="2872">
          <p15:clr>
            <a:srgbClr val="5ACBF0"/>
          </p15:clr>
        </p15:guide>
        <p15:guide id="13" pos="9292">
          <p15:clr>
            <a:srgbClr val="5ACBF0"/>
          </p15:clr>
        </p15:guide>
        <p15:guide id="14" pos="1214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072718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447505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30" orient="horz" pos="576">
          <p15:clr>
            <a:srgbClr val="5ACBF0"/>
          </p15:clr>
        </p15:guide>
        <p15:guide id="32" orient="horz" pos="4320">
          <p15:clr>
            <a:srgbClr val="5ACBF0"/>
          </p15:clr>
        </p15:guide>
        <p15:guide id="33" pos="5952">
          <p15:clr>
            <a:srgbClr val="5ACBF0"/>
          </p15:clr>
        </p15:guide>
        <p15:guide id="34" pos="6672">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271116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AF38887-8905-D34F-A89A-D006C2C7B2D5}"/>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396654223"/>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8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pic>
        <p:nvPicPr>
          <p:cNvPr id="5" name="Picture 4" descr="Background pattern&#10;&#10;Description automatically generated">
            <a:extLst>
              <a:ext uri="{FF2B5EF4-FFF2-40B4-BE49-F238E27FC236}">
                <a16:creationId xmlns:a16="http://schemas.microsoft.com/office/drawing/2014/main" id="{90BB0AA0-E23E-EB46-8383-F1F011917548}"/>
              </a:ext>
            </a:extLst>
          </p:cNvPr>
          <p:cNvPicPr>
            <a:picLocks/>
          </p:cNvPicPr>
          <p:nvPr userDrawn="1"/>
        </p:nvPicPr>
        <p:blipFill rotWithShape="1">
          <a:blip r:embed="rId2"/>
          <a:srcRect l="1536" t="4664" r="39863" b="4664"/>
          <a:stretch/>
        </p:blipFill>
        <p:spPr>
          <a:xfrm>
            <a:off x="621075" y="1436688"/>
            <a:ext cx="10991088" cy="4855464"/>
          </a:xfrm>
          <a:prstGeom prst="roundRect">
            <a:avLst>
              <a:gd name="adj" fmla="val 1506"/>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9A8D3C92-8819-D142-9BAF-1766C43F1CBD}"/>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976831026"/>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9_Small title - half p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C836897-2789-FC47-836D-5A8ADD8D0180}"/>
              </a:ext>
            </a:extLst>
          </p:cNvPr>
          <p:cNvPicPr>
            <a:picLocks/>
          </p:cNvPicPr>
          <p:nvPr userDrawn="1"/>
        </p:nvPicPr>
        <p:blipFill rotWithShape="1">
          <a:blip r:embed="rId2"/>
          <a:srcRect l="2311" t="4265" r="8960" b="12799"/>
          <a:stretch/>
        </p:blipFill>
        <p:spPr>
          <a:xfrm>
            <a:off x="621075" y="1436688"/>
            <a:ext cx="10991088" cy="4855464"/>
          </a:xfrm>
          <a:prstGeom prst="roundRect">
            <a:avLst>
              <a:gd name="adj" fmla="val 1404"/>
            </a:avLst>
          </a:prstGeom>
          <a:effectLst>
            <a:outerShdw blurRad="38100" dist="38100" dir="2700000" algn="tl" rotWithShape="0">
              <a:srgbClr val="000000">
                <a:alpha val="20000"/>
              </a:srgbClr>
            </a:outerShdw>
          </a:effectLst>
        </p:spPr>
      </p:pic>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3306DF2-AB19-954B-9871-D28CD94962E0}"/>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63623056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97153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146414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ackground pattern&#10;&#10;Description automatically generated">
            <a:extLst>
              <a:ext uri="{FF2B5EF4-FFF2-40B4-BE49-F238E27FC236}">
                <a16:creationId xmlns:a16="http://schemas.microsoft.com/office/drawing/2014/main" id="{30D8C3F9-1A3D-2742-A940-59A83D214227}"/>
              </a:ext>
            </a:extLst>
          </p:cNvPr>
          <p:cNvPicPr>
            <a:picLocks noChangeAspect="1"/>
          </p:cNvPicPr>
          <p:nvPr userDrawn="1"/>
        </p:nvPicPr>
        <p:blipFill rotWithShape="1">
          <a:blip r:embed="rId2"/>
          <a:srcRect r="38338"/>
          <a:stretch/>
        </p:blipFill>
        <p:spPr>
          <a:xfrm>
            <a:off x="621074" y="2364829"/>
            <a:ext cx="5274855" cy="3928297"/>
          </a:xfrm>
          <a:prstGeom prst="roundRect">
            <a:avLst>
              <a:gd name="adj" fmla="val 1506"/>
            </a:avLst>
          </a:prstGeom>
          <a:effectLst>
            <a:outerShdw blurRad="38100" dist="38100" dir="2700000" algn="tl" rotWithShape="0">
              <a:srgbClr val="000000">
                <a:alpha val="20000"/>
              </a:srgbClr>
            </a:outerShdw>
          </a:effectLst>
        </p:spPr>
      </p:pic>
      <p:pic>
        <p:nvPicPr>
          <p:cNvPr id="5" name="Picture 4" descr="Background pattern&#10;&#10;Description automatically generated">
            <a:extLst>
              <a:ext uri="{FF2B5EF4-FFF2-40B4-BE49-F238E27FC236}">
                <a16:creationId xmlns:a16="http://schemas.microsoft.com/office/drawing/2014/main" id="{A188C9C0-7A73-F744-AD3D-D27E8765D230}"/>
              </a:ext>
            </a:extLst>
          </p:cNvPr>
          <p:cNvPicPr>
            <a:picLocks/>
          </p:cNvPicPr>
          <p:nvPr userDrawn="1"/>
        </p:nvPicPr>
        <p:blipFill rotWithShape="1">
          <a:blip r:embed="rId3"/>
          <a:srcRect l="2311" t="4265" r="8960" b="12799"/>
          <a:stretch/>
        </p:blipFill>
        <p:spPr>
          <a:xfrm>
            <a:off x="6333300" y="2364829"/>
            <a:ext cx="5276088" cy="3928297"/>
          </a:xfrm>
          <a:prstGeom prst="roundRect">
            <a:avLst>
              <a:gd name="adj" fmla="val 1404"/>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65C2FFDA-5076-2145-8B68-3E399F9E881D}"/>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16640903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481488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BF0EADE8-DA8B-6948-8426-193942576023}"/>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5499298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0" y="1454151"/>
            <a:ext cx="5367338"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7" name="Text Placeholder 4">
            <a:extLst>
              <a:ext uri="{FF2B5EF4-FFF2-40B4-BE49-F238E27FC236}">
                <a16:creationId xmlns:a16="http://schemas.microsoft.com/office/drawing/2014/main" id="{FE954BDC-218B-CF4E-A093-020D86400F85}"/>
              </a:ext>
            </a:extLst>
          </p:cNvPr>
          <p:cNvSpPr>
            <a:spLocks noGrp="1"/>
          </p:cNvSpPr>
          <p:nvPr>
            <p:ph type="body" sz="quarter" idx="12"/>
          </p:nvPr>
        </p:nvSpPr>
        <p:spPr>
          <a:xfrm>
            <a:off x="6242051" y="1454151"/>
            <a:ext cx="5360163"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2" name="Slide Number Placeholder 1">
            <a:extLst>
              <a:ext uri="{FF2B5EF4-FFF2-40B4-BE49-F238E27FC236}">
                <a16:creationId xmlns:a16="http://schemas.microsoft.com/office/drawing/2014/main" id="{0ACCD444-DDB4-9242-8E8B-86D33E12A39D}"/>
              </a:ext>
            </a:extLst>
          </p:cNvPr>
          <p:cNvSpPr>
            <a:spLocks noGrp="1"/>
          </p:cNvSpPr>
          <p:nvPr>
            <p:ph type="sldNum" sz="quarter" idx="13"/>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58576209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1" y="1454150"/>
            <a:ext cx="4424363" cy="4814888"/>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a:p>
            <a:pPr lvl="6"/>
            <a:endParaRPr lang="en-US"/>
          </a:p>
        </p:txBody>
      </p:sp>
      <p:sp>
        <p:nvSpPr>
          <p:cNvPr id="2" name="Slide Number Placeholder 1">
            <a:extLst>
              <a:ext uri="{FF2B5EF4-FFF2-40B4-BE49-F238E27FC236}">
                <a16:creationId xmlns:a16="http://schemas.microsoft.com/office/drawing/2014/main" id="{36E46066-8C9D-D24D-A9C8-25CB0A9E6918}"/>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59497752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6"/>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155636"/>
      </p:ext>
    </p:extLst>
  </p:cSld>
  <p:clrMapOvr>
    <a:masterClrMapping/>
  </p:clrMapOvr>
  <p:transition>
    <p:fade/>
  </p:transition>
  <p:extLst>
    <p:ext uri="{DCECCB84-F9BA-43D5-87BE-67443E8EF086}">
      <p15:sldGuideLst xmlns:p15="http://schemas.microsoft.com/office/powerpoint/2012/main">
        <p15:guide id="2" orient="horz" pos="2324">
          <p15:clr>
            <a:srgbClr val="5ACBF0"/>
          </p15:clr>
        </p15:guide>
        <p15:guide id="3" orient="horz" pos="576">
          <p15:clr>
            <a:srgbClr val="5ACBF0"/>
          </p15:clr>
        </p15:guide>
        <p15:guide id="5" orient="horz" pos="180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844675"/>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5"/>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825874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2540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2"/>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495686"/>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6"/>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489200"/>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908791"/>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3697"/>
      </p:ext>
    </p:extLst>
  </p:cSld>
  <p:clrMapOvr>
    <a:masterClrMapping/>
  </p:clrMapOvr>
  <p:transition>
    <p:fade/>
  </p:transition>
  <p:extLst>
    <p:ext uri="{DCECCB84-F9BA-43D5-87BE-67443E8EF086}">
      <p15:sldGuideLst xmlns:p15="http://schemas.microsoft.com/office/powerpoint/2012/main">
        <p15:guide id="3" orient="horz" pos="2324">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512087"/>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3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1323200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705461"/>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52153"/>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36160"/>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7699"/>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89910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931562"/>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132681"/>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234677"/>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64622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39127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2865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pic>
        <p:nvPicPr>
          <p:cNvPr id="8" name="Picture 7">
            <a:extLst>
              <a:ext uri="{FF2B5EF4-FFF2-40B4-BE49-F238E27FC236}">
                <a16:creationId xmlns:a16="http://schemas.microsoft.com/office/drawing/2014/main" id="{2962C937-63DF-4500-82EB-2121962E38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44260211"/>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24856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611082"/>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63434469"/>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4"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4"/>
            <a:ext cx="3481388" cy="86177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33509820"/>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1738744"/>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7" orient="horz" pos="3936">
          <p15:clr>
            <a:srgbClr val="5ACBF0"/>
          </p15:clr>
        </p15:guide>
        <p15:guide id="8" orient="horz" pos="4452">
          <p15:clr>
            <a:srgbClr val="5ACBF0"/>
          </p15:clr>
        </p15:guide>
        <p15:guide id="10" pos="7458">
          <p15:clr>
            <a:srgbClr val="C35EA4"/>
          </p15:clr>
        </p15:guide>
        <p15:guide id="11" pos="5986">
          <p15:clr>
            <a:srgbClr val="5ACBF0"/>
          </p15:clr>
        </p15:guide>
        <p15:guide id="12" pos="7086">
          <p15:clr>
            <a:srgbClr val="A4A3A4"/>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078384"/>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5" orient="horz" pos="4320">
          <p15:clr>
            <a:srgbClr val="5ACBF0"/>
          </p15:clr>
        </p15:guide>
        <p15:guide id="6" pos="5982">
          <p15:clr>
            <a:srgbClr val="5ACBF0"/>
          </p15:clr>
        </p15:guide>
        <p15:guide id="7" pos="7456">
          <p15:clr>
            <a:srgbClr val="C35EA4"/>
          </p15:clr>
        </p15:guide>
        <p15:guide id="8" pos="7088">
          <p15:clr>
            <a:srgbClr val="A4A3A4"/>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4274260"/>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3" orient="horz" pos="3754">
          <p15:clr>
            <a:srgbClr val="5ACBF0"/>
          </p15:clr>
        </p15:guide>
        <p15:guide id="4" pos="7462">
          <p15:clr>
            <a:srgbClr val="C35EA4"/>
          </p15:clr>
        </p15:guide>
        <p15:guide id="5" pos="5986">
          <p15:clr>
            <a:srgbClr val="5ACBF0"/>
          </p15:clr>
        </p15:guide>
        <p15:guide id="6" pos="7094">
          <p15:clr>
            <a:srgbClr val="A4A3A4"/>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1"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4"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4"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6357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6"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1"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1" y="1436689"/>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07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6320">
          <p15:clr>
            <a:srgbClr val="A4A3A4"/>
          </p15:clr>
        </p15:guide>
        <p15:guide id="19" pos="6682">
          <p15:clr>
            <a:srgbClr val="A4A3A4"/>
          </p15:clr>
        </p15:guide>
        <p15:guide id="28" orient="horz" pos="1810">
          <p15:clr>
            <a:srgbClr val="5ACBF0"/>
          </p15:clr>
        </p15:guide>
        <p15:guide id="30" orient="horz" pos="5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59176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5244555"/>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54767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3105998"/>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1"/>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6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946987637"/>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1268012"/>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835152"/>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4763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3560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744935"/>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7498">
          <p15:clr>
            <a:srgbClr val="5ACBF0"/>
          </p15:clr>
        </p15:guide>
        <p15:guide id="7" pos="7862">
          <p15:clr>
            <a:srgbClr val="5ACBF0"/>
          </p15:clr>
        </p15:guide>
        <p15:guide id="8" orient="horz" pos="692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192757"/>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5114">
          <p15:clr>
            <a:srgbClr val="5ACBF0"/>
          </p15:clr>
        </p15:guide>
        <p15:guide id="7" pos="5488">
          <p15:clr>
            <a:srgbClr val="5ACBF0"/>
          </p15:clr>
        </p15:guide>
        <p15:guide id="8" pos="9872">
          <p15:clr>
            <a:srgbClr val="5ACBF0"/>
          </p15:clr>
        </p15:guide>
        <p15:guide id="9" pos="10246">
          <p15:clr>
            <a:srgbClr val="5ACBF0"/>
          </p15:clr>
        </p15:guide>
        <p15:guide id="10" orient="horz" pos="693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6561775"/>
      </p:ext>
    </p:extLst>
  </p:cSld>
  <p:clrMapOvr>
    <a:masterClrMapping/>
  </p:clrMapOvr>
  <p:transition>
    <p:fade/>
  </p:transition>
  <p:extLst>
    <p:ext uri="{DCECCB84-F9BA-43D5-87BE-67443E8EF086}">
      <p15:sldGuideLst xmlns:p15="http://schemas.microsoft.com/office/powerpoint/2012/main">
        <p15:guide id="3" orient="horz" pos="5986">
          <p15:clr>
            <a:srgbClr val="5ACBF0"/>
          </p15:clr>
        </p15:guide>
        <p15:guide id="4" orient="horz" pos="255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574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67559708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9618343"/>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4" orient="horz" pos="6418">
          <p15:clr>
            <a:srgbClr val="5ACBF0"/>
          </p15:clr>
        </p15:guide>
        <p15:guide id="5" pos="7652">
          <p15:clr>
            <a:srgbClr val="5ACBF0"/>
          </p15:clr>
        </p15:guide>
        <p15:guide id="6" pos="7718">
          <p15:clr>
            <a:srgbClr val="5ACBF0"/>
          </p15:clr>
        </p15:guide>
        <p15:guide id="11" pos="3820">
          <p15:clr>
            <a:srgbClr val="5ACBF0"/>
          </p15:clr>
        </p15:guide>
        <p15:guide id="12" pos="11540">
          <p15:clr>
            <a:srgbClr val="5ACBF0"/>
          </p15:clr>
        </p15:guide>
        <p15:guide id="13" orient="horz" pos="6720">
          <p15:clr>
            <a:srgbClr val="5ACBF0"/>
          </p15:clr>
        </p15:guide>
        <p15:guide id="14" orient="horz">
          <p15:clr>
            <a:srgbClr val="5ACBF0"/>
          </p15:clr>
        </p15:guide>
        <p15:guide id="15" pos="6902">
          <p15:clr>
            <a:srgbClr val="5ACBF0"/>
          </p15:clr>
        </p15:guide>
        <p15:guide id="16" pos="845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7852999"/>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5068">
          <p15:clr>
            <a:srgbClr val="5ACBF0"/>
          </p15:clr>
        </p15:guide>
        <p15:guide id="6" pos="5146">
          <p15:clr>
            <a:srgbClr val="5ACBF0"/>
          </p15:clr>
        </p15:guide>
        <p15:guide id="8" pos="10218">
          <p15:clr>
            <a:srgbClr val="5ACBF0"/>
          </p15:clr>
        </p15:guide>
        <p15:guide id="9" pos="10290">
          <p15:clr>
            <a:srgbClr val="5ACBF0"/>
          </p15:clr>
        </p15:guide>
        <p15:guide id="11" pos="2532">
          <p15:clr>
            <a:srgbClr val="5ACBF0"/>
          </p15:clr>
        </p15:guide>
        <p15:guide id="12" pos="7680">
          <p15:clr>
            <a:srgbClr val="5ACBF0"/>
          </p15:clr>
        </p15:guide>
        <p15:guide id="13" pos="12828">
          <p15:clr>
            <a:srgbClr val="5ACBF0"/>
          </p15:clr>
        </p15:guide>
        <p15:guide id="14" orient="horz" pos="2148">
          <p15:clr>
            <a:srgbClr val="5ACBF0"/>
          </p15:clr>
        </p15:guide>
        <p15:guide id="15" pos="4336">
          <p15:clr>
            <a:srgbClr val="5ACBF0"/>
          </p15:clr>
        </p15:guide>
        <p15:guide id="16" pos="5888">
          <p15:clr>
            <a:srgbClr val="5ACBF0"/>
          </p15:clr>
        </p15:guide>
        <p15:guide id="17" pos="9476">
          <p15:clr>
            <a:srgbClr val="5ACBF0"/>
          </p15:clr>
        </p15:guide>
        <p15:guide id="18" pos="1102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5435141"/>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3780">
          <p15:clr>
            <a:srgbClr val="5ACBF0"/>
          </p15:clr>
        </p15:guide>
        <p15:guide id="6" pos="3860">
          <p15:clr>
            <a:srgbClr val="5ACBF0"/>
          </p15:clr>
        </p15:guide>
        <p15:guide id="7" pos="11498">
          <p15:clr>
            <a:srgbClr val="5ACBF0"/>
          </p15:clr>
        </p15:guide>
        <p15:guide id="8" pos="7640">
          <p15:clr>
            <a:srgbClr val="5ACBF0"/>
          </p15:clr>
        </p15:guide>
        <p15:guide id="9" pos="7720">
          <p15:clr>
            <a:srgbClr val="5ACBF0"/>
          </p15:clr>
        </p15:guide>
        <p15:guide id="10" pos="11578">
          <p15:clr>
            <a:srgbClr val="5ACBF0"/>
          </p15:clr>
        </p15:guide>
        <p15:guide id="11" pos="1888">
          <p15:clr>
            <a:srgbClr val="5ACBF0"/>
          </p15:clr>
        </p15:guide>
        <p15:guide id="12" pos="5752">
          <p15:clr>
            <a:srgbClr val="5ACBF0"/>
          </p15:clr>
        </p15:guide>
        <p15:guide id="13" pos="9614">
          <p15:clr>
            <a:srgbClr val="5ACBF0"/>
          </p15:clr>
        </p15:guide>
        <p15:guide id="14" pos="13472">
          <p15:clr>
            <a:srgbClr val="5ACBF0"/>
          </p15:clr>
        </p15:guide>
        <p15:guide id="15" orient="horz">
          <p15:clr>
            <a:srgbClr val="5ACBF0"/>
          </p15:clr>
        </p15:guide>
        <p15:guide id="16" pos="3048">
          <p15:clr>
            <a:srgbClr val="5ACBF0"/>
          </p15:clr>
        </p15:guide>
        <p15:guide id="17" pos="4596">
          <p15:clr>
            <a:srgbClr val="5ACBF0"/>
          </p15:clr>
        </p15:guide>
        <p15:guide id="18" pos="6900">
          <p15:clr>
            <a:srgbClr val="5ACBF0"/>
          </p15:clr>
        </p15:guide>
        <p15:guide id="19" pos="8460">
          <p15:clr>
            <a:srgbClr val="5ACBF0"/>
          </p15:clr>
        </p15:guide>
        <p15:guide id="20" pos="10760">
          <p15:clr>
            <a:srgbClr val="5ACBF0"/>
          </p15:clr>
        </p15:guide>
        <p15:guide id="21" pos="12312">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239414"/>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8" pos="9262">
          <p15:clr>
            <a:srgbClr val="5ACBF0"/>
          </p15:clr>
        </p15:guide>
        <p15:guide id="9" pos="9186">
          <p15:clr>
            <a:srgbClr val="5ACBF0"/>
          </p15:clr>
        </p15:guide>
        <p15:guide id="10" pos="12268">
          <p15:clr>
            <a:srgbClr val="5ACBF0"/>
          </p15:clr>
        </p15:guide>
        <p15:guide id="11" pos="2646">
          <p15:clr>
            <a:srgbClr val="5ACBF0"/>
          </p15:clr>
        </p15:guide>
        <p15:guide id="12" pos="5730">
          <p15:clr>
            <a:srgbClr val="5ACBF0"/>
          </p15:clr>
        </p15:guide>
        <p15:guide id="13" pos="9630">
          <p15:clr>
            <a:srgbClr val="5ACBF0"/>
          </p15:clr>
        </p15:guide>
        <p15:guide id="14" pos="12722">
          <p15:clr>
            <a:srgbClr val="5ACBF0"/>
          </p15:clr>
        </p15:guide>
        <p15:guide id="15" orient="horz">
          <p15:clr>
            <a:srgbClr val="5ACBF0"/>
          </p15:clr>
        </p15:guide>
        <p15:guide id="16" pos="3454">
          <p15:clr>
            <a:srgbClr val="5ACBF0"/>
          </p15:clr>
        </p15:guide>
        <p15:guide id="17" pos="4588">
          <p15:clr>
            <a:srgbClr val="5ACBF0"/>
          </p15:clr>
        </p15:guide>
        <p15:guide id="18" pos="6546">
          <p15:clr>
            <a:srgbClr val="5ACBF0"/>
          </p15:clr>
        </p15:guide>
        <p15:guide id="19" pos="8822">
          <p15:clr>
            <a:srgbClr val="5ACBF0"/>
          </p15:clr>
        </p15:guide>
        <p15:guide id="21" pos="12358">
          <p15:clr>
            <a:srgbClr val="5ACBF0"/>
          </p15:clr>
        </p15:guide>
        <p15:guide id="22" pos="3002">
          <p15:clr>
            <a:srgbClr val="5ACBF0"/>
          </p15:clr>
        </p15:guide>
        <p15:guide id="23" pos="3086">
          <p15:clr>
            <a:srgbClr val="5ACBF0"/>
          </p15:clr>
        </p15:guide>
        <p15:guide id="24" pos="6098">
          <p15:clr>
            <a:srgbClr val="5ACBF0"/>
          </p15:clr>
        </p15:guide>
        <p15:guide id="25" pos="6176">
          <p15:clr>
            <a:srgbClr val="5ACBF0"/>
          </p15:clr>
        </p15:guide>
        <p15:guide id="26" pos="11908">
          <p15:clr>
            <a:srgbClr val="5ACBF0"/>
          </p15:clr>
        </p15:guide>
        <p15:guide id="27" pos="7680">
          <p15:clr>
            <a:srgbClr val="5ACBF0"/>
          </p15:clr>
        </p15:guide>
        <p15:guide id="28" pos="10772">
          <p15:clr>
            <a:srgbClr val="5ACBF0"/>
          </p15:clr>
        </p15:guide>
        <p15:guide id="29" pos="1506">
          <p15:clr>
            <a:srgbClr val="5ACBF0"/>
          </p15:clr>
        </p15:guide>
        <p15:guide id="30" pos="13854">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153258"/>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7680">
          <p15:clr>
            <a:srgbClr val="5ACBF0"/>
          </p15:clr>
        </p15:guide>
        <p15:guide id="4" pos="2566">
          <p15:clr>
            <a:srgbClr val="5ACBF0"/>
          </p15:clr>
        </p15:guide>
        <p15:guide id="5" pos="11332">
          <p15:clr>
            <a:srgbClr val="5ACBF0"/>
          </p15:clr>
        </p15:guide>
        <p15:guide id="6" pos="5482">
          <p15:clr>
            <a:srgbClr val="5ACBF0"/>
          </p15:clr>
        </p15:guide>
        <p15:guide id="7" pos="4024">
          <p15:clr>
            <a:srgbClr val="5ACBF0"/>
          </p15:clr>
        </p15:guide>
        <p15:guide id="8" pos="6218">
          <p15:clr>
            <a:srgbClr val="5ACBF0"/>
          </p15:clr>
        </p15:guide>
        <p15:guide id="9" pos="9140">
          <p15:clr>
            <a:srgbClr val="5ACBF0"/>
          </p15:clr>
        </p15:guide>
        <p15:guide id="11" pos="12794">
          <p15:clr>
            <a:srgbClr val="5ACBF0"/>
          </p15:clr>
        </p15:guide>
        <p15:guide id="12" orient="horz" pos="2880">
          <p15:clr>
            <a:srgbClr val="5ACBF0"/>
          </p15:clr>
        </p15:guide>
        <p15:guide id="13" pos="9876">
          <p15:clr>
            <a:srgbClr val="5ACBF0"/>
          </p15:clr>
        </p15:guide>
        <p15:guide id="14" orient="horz" pos="57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600155"/>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8050">
          <p15:clr>
            <a:srgbClr val="5ACBF0"/>
          </p15:clr>
        </p15:guide>
        <p15:guide id="5" pos="11708">
          <p15:clr>
            <a:srgbClr val="5ACBF0"/>
          </p15:clr>
        </p15:guide>
        <p15:guide id="7" pos="7308">
          <p15:clr>
            <a:srgbClr val="5ACBF0"/>
          </p15:clr>
        </p15:guide>
        <p15:guide id="8" pos="4390">
          <p15:clr>
            <a:srgbClr val="5ACBF0"/>
          </p15:clr>
        </p15:guide>
        <p15:guide id="10" pos="5852">
          <p15:clr>
            <a:srgbClr val="5ACBF0"/>
          </p15:clr>
        </p15:guide>
        <p15:guide id="11" pos="9512">
          <p15:clr>
            <a:srgbClr val="5ACBF0"/>
          </p15:clr>
        </p15:guide>
        <p15:guide id="12" pos="13162">
          <p15:clr>
            <a:srgbClr val="5ACBF0"/>
          </p15:clr>
        </p15:guide>
        <p15:guide id="13" pos="2194">
          <p15:clr>
            <a:srgbClr val="5ACBF0"/>
          </p15:clr>
        </p15:guide>
        <p15:guide id="14" orient="horz" pos="2880">
          <p15:clr>
            <a:srgbClr val="5ACBF0"/>
          </p15:clr>
        </p15:guide>
        <p15:guide id="15" pos="3652">
          <p15:clr>
            <a:srgbClr val="5ACBF0"/>
          </p15:clr>
        </p15:guide>
        <p15:guide id="18" pos="10966">
          <p15:clr>
            <a:srgbClr val="5ACBF0"/>
          </p15:clr>
        </p15:guide>
        <p15:guide id="19" orient="horz" pos="5796">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214616"/>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5328">
          <p15:clr>
            <a:srgbClr val="5ACBF0"/>
          </p15:clr>
        </p15:guide>
        <p15:guide id="3" pos="12432">
          <p15:clr>
            <a:srgbClr val="5ACBF0"/>
          </p15:clr>
        </p15:guide>
        <p15:guide id="5" pos="11700">
          <p15:clr>
            <a:srgbClr val="5ACBF0"/>
          </p15:clr>
        </p15:guide>
        <p15:guide id="7" pos="8784">
          <p15:clr>
            <a:srgbClr val="5ACBF0"/>
          </p15:clr>
        </p15:guide>
        <p15:guide id="8" pos="6584">
          <p15:clr>
            <a:srgbClr val="5ACBF0"/>
          </p15:clr>
        </p15:guide>
        <p15:guide id="10" pos="5852">
          <p15:clr>
            <a:srgbClr val="5ACBF0"/>
          </p15:clr>
        </p15:guide>
        <p15:guide id="11" pos="9508">
          <p15:clr>
            <a:srgbClr val="5ACBF0"/>
          </p15:clr>
        </p15:guide>
        <p15:guide id="13" pos="2928">
          <p15:clr>
            <a:srgbClr val="5ACBF0"/>
          </p15:clr>
        </p15:guide>
        <p15:guide id="14" orient="horz" pos="2880">
          <p15:clr>
            <a:srgbClr val="5ACBF0"/>
          </p15:clr>
        </p15:guide>
        <p15:guide id="15" pos="3660">
          <p15:clr>
            <a:srgbClr val="5ACBF0"/>
          </p15:clr>
        </p15:guide>
        <p15:guide id="16" orient="horz" pos="5066">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1"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1"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0" y="2025651"/>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00847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044962"/>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746837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1466">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430887"/>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954009874"/>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1466">
          <p15:clr>
            <a:srgbClr val="5ACBF0"/>
          </p15:clr>
        </p15:guide>
        <p15:guide id="7" pos="9494">
          <p15:clr>
            <a:srgbClr val="5ACBF0"/>
          </p15:clr>
        </p15:guide>
        <p15:guide id="8" pos="9872">
          <p15:clr>
            <a:srgbClr val="5ACBF0"/>
          </p15:clr>
        </p15:guide>
        <p15:guide id="9" pos="10246">
          <p15:clr>
            <a:srgbClr val="5ACBF0"/>
          </p15:clr>
        </p15:guide>
        <p15:guide id="10" orient="horz" pos="6930">
          <p15:clr>
            <a:srgbClr val="5ACBF0"/>
          </p15:clr>
        </p15:guide>
        <p15:guide id="11" orient="horz" pos="3912">
          <p15:clr>
            <a:srgbClr val="FBAE40"/>
          </p15:clr>
        </p15:guide>
        <p15:guide id="12" pos="21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5368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83018636"/>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64607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2544">
          <p15:clr>
            <a:srgbClr val="5ACBF0"/>
          </p15:clr>
        </p15:guide>
        <p15:guide id="30" pos="4752">
          <p15:clr>
            <a:srgbClr val="5ACBF0"/>
          </p15:clr>
        </p15:guide>
        <p15:guide id="32" orient="horz" pos="2910">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4562847"/>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344170"/>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20586072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6"/>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961466"/>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818966"/>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9"/>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1" y="1436689"/>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807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3934">
          <p15:clr>
            <a:srgbClr val="A4A3A4"/>
          </p15:clr>
        </p15:guide>
        <p15:guide id="11" pos="4300">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8" orient="horz" pos="1810">
          <p15:clr>
            <a:srgbClr val="5ACBF0"/>
          </p15:clr>
        </p15:guide>
        <p15:guide id="30" orient="horz" pos="576">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4675365"/>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0518137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2"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1"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1"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4752994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9"/>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6"/>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0755091"/>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5" y="585789"/>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3"/>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07587122"/>
      </p:ext>
    </p:extLst>
  </p:cSld>
  <p:clrMapOvr>
    <a:masterClrMapping/>
  </p:clrMapOvr>
  <p:transition>
    <p:fade/>
  </p:transition>
  <p:extLst>
    <p:ext uri="{DCECCB84-F9BA-43D5-87BE-67443E8EF086}">
      <p15:sldGuideLst xmlns:p15="http://schemas.microsoft.com/office/powerpoint/2012/main">
        <p15:guide id="13" pos="9858">
          <p15:clr>
            <a:srgbClr val="5ACBF0"/>
          </p15:clr>
        </p15:guide>
        <p15:guide id="29" orient="horz" pos="4320">
          <p15:clr>
            <a:srgbClr val="5ACBF0"/>
          </p15:clr>
        </p15:guide>
        <p15:guide id="30" pos="9132">
          <p15:clr>
            <a:srgbClr val="5ACBF0"/>
          </p15:clr>
        </p15:guide>
        <p15:guide id="31" pos="840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372825346"/>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8437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3" y="585789"/>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38855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6" pos="7498">
          <p15:clr>
            <a:srgbClr val="A4A3A4"/>
          </p15:clr>
        </p15:guide>
        <p15:guide id="17" pos="7862">
          <p15:clr>
            <a:srgbClr val="A4A3A4"/>
          </p15:clr>
        </p15:guide>
        <p15:guide id="28" pos="7680">
          <p15:clr>
            <a:srgbClr val="F26B43"/>
          </p15:clr>
        </p15:guide>
        <p15:guide id="29" pos="6908">
          <p15:clr>
            <a:srgbClr val="FBAE40"/>
          </p15:clr>
        </p15:guide>
        <p15:guide id="30" pos="8406">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4"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2"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4"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9"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9"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4"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4" y="2977116"/>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4"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4" y="5120722"/>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810715527"/>
      </p:ext>
    </p:extLst>
  </p:cSld>
  <p:clrMapOvr>
    <a:masterClrMapping/>
  </p:clrMapOvr>
  <p:transition>
    <p:fade/>
  </p:transition>
  <p:extLst>
    <p:ext uri="{DCECCB84-F9BA-43D5-87BE-67443E8EF086}">
      <p15:sldGuideLst xmlns:p15="http://schemas.microsoft.com/office/powerpoint/2012/main">
        <p15:guide id="16" pos="7508">
          <p15:clr>
            <a:srgbClr val="A4A3A4"/>
          </p15:clr>
        </p15:guide>
        <p15:guide id="17" pos="7862">
          <p15:clr>
            <a:srgbClr val="A4A3A4"/>
          </p15:clr>
        </p15:guide>
        <p15:guide id="20" pos="9874">
          <p15:clr>
            <a:srgbClr val="A4A3A4"/>
          </p15:clr>
        </p15:guide>
        <p15:guide id="21" pos="10266">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1554">
          <p15:clr>
            <a:srgbClr val="FBAE40"/>
          </p15:clr>
        </p15:guide>
        <p15:guide id="32" orient="horz" pos="2324">
          <p15:clr>
            <a:srgbClr val="FBAE4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6"/>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4" y="2200940"/>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1"/>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5"/>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432792"/>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432792"/>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3854238"/>
      </p:ext>
    </p:extLst>
  </p:cSld>
  <p:clrMapOvr>
    <a:masterClrMapping/>
  </p:clrMapOvr>
  <p:transition>
    <p:fade/>
  </p:transition>
  <p:extLst>
    <p:ext uri="{DCECCB84-F9BA-43D5-87BE-67443E8EF086}">
      <p15:sldGuideLst xmlns:p15="http://schemas.microsoft.com/office/powerpoint/2012/main">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guide id="31" orient="horz" pos="5408">
          <p15:clr>
            <a:srgbClr val="5ACBF0"/>
          </p15:clr>
        </p15:guide>
        <p15:guide id="32" pos="13894">
          <p15:clr>
            <a:srgbClr val="FBAE4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423637"/>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423637"/>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423637"/>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423637"/>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647920209"/>
      </p:ext>
    </p:extLst>
  </p:cSld>
  <p:clrMapOvr>
    <a:masterClrMapping/>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0" pos="3934">
          <p15:clr>
            <a:srgbClr val="A4A3A4"/>
          </p15:clr>
        </p15:guide>
        <p15:guide id="11" pos="4300">
          <p15:clr>
            <a:srgbClr val="A4A3A4"/>
          </p15:clr>
        </p15:guide>
        <p15:guide id="16" pos="7498">
          <p15:clr>
            <a:srgbClr val="A4A3A4"/>
          </p15:clr>
        </p15:guide>
        <p15:guide id="17" pos="7864">
          <p15:clr>
            <a:srgbClr val="A4A3A4"/>
          </p15:clr>
        </p15:guide>
        <p15:guide id="22" pos="11058">
          <p15:clr>
            <a:srgbClr val="A4A3A4"/>
          </p15:clr>
        </p15:guide>
        <p15:guide id="23" pos="11428">
          <p15:clr>
            <a:srgbClr val="A4A3A4"/>
          </p15:clr>
        </p15:guide>
        <p15:guide id="28" pos="7680">
          <p15:clr>
            <a:srgbClr val="F26B43"/>
          </p15:clr>
        </p15:guide>
        <p15:guide id="29" pos="11152">
          <p15:clr>
            <a:srgbClr val="F26B43"/>
          </p15:clr>
        </p15:guide>
        <p15:guide id="30" pos="4210">
          <p15:clr>
            <a:srgbClr val="F26B43"/>
          </p15:clr>
        </p15:guide>
        <p15:guide id="31" orient="horz" pos="5544">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83870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804659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477225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0883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5347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06805787"/>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0806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2185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5784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8865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5946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1882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6165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158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876">
          <p15:clr>
            <a:srgbClr val="5ACBF0"/>
          </p15:clr>
        </p15:guide>
        <p15:guide id="3" orient="horz" pos="576">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682953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644">
          <p15:clr>
            <a:srgbClr val="5ACBF0"/>
          </p15:clr>
        </p15:guide>
        <p15:guide id="2" orient="horz" pos="1810">
          <p15:clr>
            <a:srgbClr val="5ACBF0"/>
          </p15:clr>
        </p15:guide>
        <p15:guide id="3" orient="horz" pos="57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9368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3552">
          <p15:clr>
            <a:srgbClr val="5ACBF0"/>
          </p15:clr>
        </p15:guide>
        <p15:guide id="5" orient="horz" pos="4394">
          <p15:clr>
            <a:srgbClr val="5ACBF0"/>
          </p15:clr>
        </p15:guide>
        <p15:guide id="6" orient="horz" pos="154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63370"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66830509"/>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5329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5322">
          <p15:clr>
            <a:srgbClr val="5ACBF0"/>
          </p15:clr>
        </p15:guide>
        <p15:guide id="5" orient="horz" pos="6294">
          <p15:clr>
            <a:srgbClr val="5ACBF0"/>
          </p15:clr>
        </p15:guide>
        <p15:guide id="6" orient="horz" pos="83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6379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90">
          <p15:clr>
            <a:srgbClr val="5ACBF0"/>
          </p15:clr>
        </p15:guide>
        <p15:guide id="4" orient="horz" pos="1686">
          <p15:clr>
            <a:srgbClr val="5ACBF0"/>
          </p15:clr>
        </p15:guide>
        <p15:guide id="7" pos="6566">
          <p15:clr>
            <a:srgbClr val="5ACBF0"/>
          </p15:clr>
        </p15:guide>
        <p15:guide id="8" pos="7308">
          <p15:clr>
            <a:srgbClr val="5ACBF0"/>
          </p15:clr>
        </p15:guide>
        <p15:guide id="9" pos="5832">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749538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72">
          <p15:clr>
            <a:srgbClr val="5ACBF0"/>
          </p15:clr>
        </p15:guide>
        <p15:guide id="4" orient="horz" pos="1678">
          <p15:clr>
            <a:srgbClr val="5ACBF0"/>
          </p15:clr>
        </p15:guide>
        <p15:guide id="6" pos="8804">
          <p15:clr>
            <a:srgbClr val="5ACBF0"/>
          </p15:clr>
        </p15:guide>
        <p15:guide id="7" pos="8068">
          <p15:clr>
            <a:srgbClr val="5ACBF0"/>
          </p15:clr>
        </p15:guide>
        <p15:guide id="8" pos="9544">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872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8774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913701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932352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82477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53874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9836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54">
          <p15:clr>
            <a:srgbClr val="5ACBF0"/>
          </p15:clr>
        </p15:guide>
        <p15:guide id="3" orient="horz" pos="382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964503362"/>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306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22448432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1"/>
      </p:bgRef>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0A9A352-58A4-46AC-A5F6-09948E96991F}"/>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910098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072326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100250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7498">
          <p15:clr>
            <a:srgbClr val="A4A3A4"/>
          </p15:clr>
        </p15:guide>
        <p15:guide id="17" pos="7864">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19201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264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08">
          <p15:clr>
            <a:srgbClr val="5ACBF0"/>
          </p15:clr>
        </p15:guide>
        <p15:guide id="2" orient="horz" pos="57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5030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26589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145813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BC3A43-1E91-4B58-99E7-A47809214D47}"/>
              </a:ext>
            </a:extLst>
          </p:cNvPr>
          <p:cNvSpPr>
            <a:spLocks noGrp="1"/>
          </p:cNvSpPr>
          <p:nvPr>
            <p:ph type="title" hasCustomPrompt="1"/>
          </p:nvPr>
        </p:nvSpPr>
        <p:spPr>
          <a:xfrm>
            <a:off x="360911" y="299818"/>
            <a:ext cx="11217939" cy="830997"/>
          </a:xfrm>
          <a:prstGeom prst="rect">
            <a:avLst/>
          </a:prstGeom>
          <a:noFill/>
        </p:spPr>
        <p:txBody>
          <a:bodyPr wrap="square"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8" name="Text Placeholder 4">
            <a:extLst>
              <a:ext uri="{FF2B5EF4-FFF2-40B4-BE49-F238E27FC236}">
                <a16:creationId xmlns:a16="http://schemas.microsoft.com/office/drawing/2014/main" id="{75AE19AB-7DDF-4F57-B9E1-D0FF52A0E26F}"/>
              </a:ext>
            </a:extLst>
          </p:cNvPr>
          <p:cNvSpPr>
            <a:spLocks noGrp="1"/>
          </p:cNvSpPr>
          <p:nvPr>
            <p:ph type="body" sz="quarter" idx="12" hasCustomPrompt="1"/>
          </p:nvPr>
        </p:nvSpPr>
        <p:spPr>
          <a:xfrm>
            <a:off x="360911" y="1342184"/>
            <a:ext cx="11217939" cy="430887"/>
          </a:xfrm>
          <a:prstGeom prst="rect">
            <a:avLst/>
          </a:prstGeom>
          <a:noFill/>
        </p:spPr>
        <p:txBody>
          <a:bodyPr wrap="square" lIns="0" tIns="0" rIns="0" bIns="0">
            <a:spAutoFit/>
          </a:bodyPr>
          <a:lstStyle>
            <a:lvl1pPr marL="0" indent="0">
              <a:spcBef>
                <a:spcPts val="0"/>
              </a:spcBef>
              <a:buNone/>
              <a:defRPr sz="2800" spc="0" baseline="0">
                <a:solidFill>
                  <a:schemeClr val="tx1"/>
                </a:solidFill>
                <a:latin typeface="Segoe UI Light" panose="020B0502040204020203" pitchFamily="34" charset="0"/>
                <a:cs typeface="Segoe UI Light" panose="020B0502040204020203" pitchFamily="34" charset="0"/>
              </a:defRPr>
            </a:lvl1pPr>
          </a:lstStyle>
          <a:p>
            <a:pPr lvl="0"/>
            <a:r>
              <a:rPr lang="en-US"/>
              <a:t>&lt;Click here to add content&gt;</a:t>
            </a:r>
          </a:p>
        </p:txBody>
      </p:sp>
    </p:spTree>
    <p:extLst>
      <p:ext uri="{BB962C8B-B14F-4D97-AF65-F5344CB8AC3E}">
        <p14:creationId xmlns:p14="http://schemas.microsoft.com/office/powerpoint/2010/main" val="739253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27565390"/>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674710968"/>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555149981"/>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5067859"/>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971639385"/>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44731268"/>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76416822"/>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88078681"/>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95245280"/>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7476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5330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814407178"/>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144406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03665251"/>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2189590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47681130"/>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2879741990"/>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495562942"/>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1069591"/>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191217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69488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B4D5B40F-BF50-4281-B59C-F837EAB33F3E}"/>
              </a:ext>
            </a:extLst>
          </p:cNvPr>
          <p:cNvSpPr>
            <a:spLocks noGrp="1"/>
          </p:cNvSpPr>
          <p:nvPr>
            <p:ph sz="quarter" idx="10"/>
          </p:nvPr>
        </p:nvSpPr>
        <p:spPr>
          <a:xfrm>
            <a:off x="511175" y="1464588"/>
            <a:ext cx="1927225"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353F73EA-924C-4AA8-81F6-700573B83AC8}"/>
              </a:ext>
            </a:extLst>
          </p:cNvPr>
          <p:cNvSpPr>
            <a:spLocks noGrp="1"/>
          </p:cNvSpPr>
          <p:nvPr>
            <p:ph sz="quarter" idx="11"/>
          </p:nvPr>
        </p:nvSpPr>
        <p:spPr>
          <a:xfrm>
            <a:off x="2590800" y="1410491"/>
            <a:ext cx="1927225"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8DE0019F-1FED-43C4-9580-F7A3DD82EB2B}"/>
              </a:ext>
            </a:extLst>
          </p:cNvPr>
          <p:cNvSpPr>
            <a:spLocks noGrp="1"/>
          </p:cNvSpPr>
          <p:nvPr>
            <p:ph sz="quarter" idx="12"/>
          </p:nvPr>
        </p:nvSpPr>
        <p:spPr>
          <a:xfrm>
            <a:off x="8970741" y="1384265"/>
            <a:ext cx="1927225"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3D6A716-77A5-4A7F-8C4B-1F536AA51271}"/>
              </a:ext>
            </a:extLst>
          </p:cNvPr>
          <p:cNvSpPr>
            <a:spLocks noGrp="1"/>
          </p:cNvSpPr>
          <p:nvPr>
            <p:ph sz="quarter" idx="13"/>
          </p:nvPr>
        </p:nvSpPr>
        <p:spPr>
          <a:xfrm>
            <a:off x="6869040" y="1372525"/>
            <a:ext cx="1927225"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549F9C7-A89D-4990-B5D1-E95B3981ED8C}"/>
              </a:ext>
            </a:extLst>
          </p:cNvPr>
          <p:cNvSpPr>
            <a:spLocks noGrp="1"/>
          </p:cNvSpPr>
          <p:nvPr>
            <p:ph sz="quarter" idx="14"/>
          </p:nvPr>
        </p:nvSpPr>
        <p:spPr>
          <a:xfrm>
            <a:off x="4670425" y="1388388"/>
            <a:ext cx="1927225"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39FDFDC2-4352-4A27-89B6-1F6379C0A398}"/>
              </a:ext>
            </a:extLst>
          </p:cNvPr>
          <p:cNvSpPr>
            <a:spLocks noGrp="1"/>
          </p:cNvSpPr>
          <p:nvPr>
            <p:ph sz="quarter" idx="15"/>
          </p:nvPr>
        </p:nvSpPr>
        <p:spPr>
          <a:xfrm>
            <a:off x="2693987" y="2074188"/>
            <a:ext cx="1927225"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5295DF4B-56A5-4A3C-819E-C7A421208A7F}"/>
              </a:ext>
            </a:extLst>
          </p:cNvPr>
          <p:cNvSpPr>
            <a:spLocks noGrp="1"/>
          </p:cNvSpPr>
          <p:nvPr>
            <p:ph sz="quarter" idx="16"/>
          </p:nvPr>
        </p:nvSpPr>
        <p:spPr>
          <a:xfrm>
            <a:off x="511174" y="2133421"/>
            <a:ext cx="1927225"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4F159BA9-BAD4-4969-9B9C-E57047C89A41}"/>
              </a:ext>
            </a:extLst>
          </p:cNvPr>
          <p:cNvSpPr>
            <a:spLocks noGrp="1"/>
          </p:cNvSpPr>
          <p:nvPr>
            <p:ph sz="quarter" idx="17"/>
          </p:nvPr>
        </p:nvSpPr>
        <p:spPr>
          <a:xfrm>
            <a:off x="511173" y="2759988"/>
            <a:ext cx="1927225"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D1C25D5-A24A-4154-88A1-102EFD51EEC8}"/>
              </a:ext>
            </a:extLst>
          </p:cNvPr>
          <p:cNvSpPr>
            <a:spLocks noGrp="1"/>
          </p:cNvSpPr>
          <p:nvPr>
            <p:ph sz="quarter" idx="18"/>
          </p:nvPr>
        </p:nvSpPr>
        <p:spPr>
          <a:xfrm>
            <a:off x="9095604" y="2071749"/>
            <a:ext cx="1927225"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D12C67ED-23CE-4ED2-8304-F17596BF7824}"/>
              </a:ext>
            </a:extLst>
          </p:cNvPr>
          <p:cNvSpPr>
            <a:spLocks noGrp="1"/>
          </p:cNvSpPr>
          <p:nvPr>
            <p:ph sz="quarter" idx="19"/>
          </p:nvPr>
        </p:nvSpPr>
        <p:spPr>
          <a:xfrm>
            <a:off x="6884990" y="2071750"/>
            <a:ext cx="1927225"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FBC11AEB-CD36-4FAC-9724-58DA3CC9A611}"/>
              </a:ext>
            </a:extLst>
          </p:cNvPr>
          <p:cNvSpPr>
            <a:spLocks noGrp="1"/>
          </p:cNvSpPr>
          <p:nvPr>
            <p:ph sz="quarter" idx="20"/>
          </p:nvPr>
        </p:nvSpPr>
        <p:spPr>
          <a:xfrm>
            <a:off x="4773613" y="2071751"/>
            <a:ext cx="1927225"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352AF4D3-9832-45A5-8EAA-F881DB3C1D50}"/>
              </a:ext>
            </a:extLst>
          </p:cNvPr>
          <p:cNvSpPr>
            <a:spLocks noGrp="1"/>
          </p:cNvSpPr>
          <p:nvPr>
            <p:ph sz="quarter" idx="21"/>
          </p:nvPr>
        </p:nvSpPr>
        <p:spPr>
          <a:xfrm>
            <a:off x="2693987" y="2688924"/>
            <a:ext cx="1927225" cy="430887"/>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92448545-BC52-42C9-9587-DF0B130ADDFC}"/>
              </a:ext>
            </a:extLst>
          </p:cNvPr>
          <p:cNvSpPr>
            <a:spLocks noGrp="1"/>
          </p:cNvSpPr>
          <p:nvPr>
            <p:ph sz="quarter" idx="22"/>
          </p:nvPr>
        </p:nvSpPr>
        <p:spPr>
          <a:xfrm>
            <a:off x="4803388" y="2688924"/>
            <a:ext cx="1927225" cy="430887"/>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94793DF1-E60A-4970-832A-ECE30B9B8228}"/>
              </a:ext>
            </a:extLst>
          </p:cNvPr>
          <p:cNvSpPr>
            <a:spLocks noGrp="1"/>
          </p:cNvSpPr>
          <p:nvPr>
            <p:ph sz="quarter" idx="23"/>
          </p:nvPr>
        </p:nvSpPr>
        <p:spPr>
          <a:xfrm>
            <a:off x="6912789" y="2648520"/>
            <a:ext cx="19272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7957938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90923995"/>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18393629"/>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42071653"/>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74604189"/>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455857174"/>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060699276"/>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662521366"/>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46187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80949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quare photo – Dark blu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endParaRPr lang="en-US" dirty="0"/>
          </a:p>
        </p:txBody>
      </p:sp>
      <p:pic>
        <p:nvPicPr>
          <p:cNvPr id="3" name="MS logo white - EMF" descr="Microsoft logo white text version">
            <a:extLst>
              <a:ext uri="{FF2B5EF4-FFF2-40B4-BE49-F238E27FC236}">
                <a16:creationId xmlns:a16="http://schemas.microsoft.com/office/drawing/2014/main" id="{7106A38D-B3BE-49B8-7F78-90E92DF650A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4401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Picture Placeholder 3">
            <a:extLst>
              <a:ext uri="{FF2B5EF4-FFF2-40B4-BE49-F238E27FC236}">
                <a16:creationId xmlns:a16="http://schemas.microsoft.com/office/drawing/2014/main" id="{35F17FA7-A985-794B-9F19-CFFC8FE1855E}"/>
              </a:ext>
            </a:extLst>
          </p:cNvPr>
          <p:cNvSpPr txBox="1">
            <a:spLocks/>
          </p:cNvSpPr>
          <p:nvPr/>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3" name="MS logo gray - EMF" descr="Microsoft logo, gray text version">
            <a:extLst>
              <a:ext uri="{FF2B5EF4-FFF2-40B4-BE49-F238E27FC236}">
                <a16:creationId xmlns:a16="http://schemas.microsoft.com/office/drawing/2014/main" id="{22D584ED-22AC-1888-F2C9-522E5000F01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0347BF8B-BD55-1181-7470-B1A516C1422A}"/>
              </a:ext>
            </a:extLst>
          </p:cNvPr>
          <p:cNvSpPr txBox="1">
            <a:spLocks/>
          </p:cNvSpPr>
          <p:nvPr userDrawn="1"/>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817532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892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1C8B1F2-78FA-459C-BF10-7369EC0885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7760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0FF1F2B8-1EBA-F6E8-39DD-7BB97E53069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504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05630B6F-2985-BF49-9639-318F6678793C}"/>
              </a:ext>
            </a:extLst>
          </p:cNvPr>
          <p:cNvPicPr>
            <a:picLocks noChangeAspect="1"/>
          </p:cNvPicPr>
          <p:nvPr/>
        </p:nvPicPr>
        <p:blipFill>
          <a:blip r:embed="rId3"/>
          <a:stretch>
            <a:fillRect/>
          </a:stretch>
        </p:blipFill>
        <p:spPr bwMode="black">
          <a:xfrm>
            <a:off x="584200" y="318926"/>
            <a:ext cx="1133114" cy="242644"/>
          </a:xfrm>
          <a:prstGeom prst="rect">
            <a:avLst/>
          </a:prstGeom>
        </p:spPr>
      </p:pic>
      <p:sp>
        <p:nvSpPr>
          <p:cNvPr id="9" name="Title 1"/>
          <p:cNvSpPr>
            <a:spLocks noGrp="1"/>
          </p:cNvSpPr>
          <p:nvPr>
            <p:ph type="title" hasCustomPrompt="1"/>
          </p:nvPr>
        </p:nvSpPr>
        <p:spPr>
          <a:xfrm>
            <a:off x="584200" y="3214076"/>
            <a:ext cx="6600371" cy="526298"/>
          </a:xfrm>
          <a:noFill/>
        </p:spPr>
        <p:txBody>
          <a:bodyPr wrap="square" lIns="0" tIns="0" rIns="0" bIns="0" anchor="b" anchorCtr="0">
            <a:spAutoFit/>
          </a:bodyPr>
          <a:lstStyle>
            <a:lvl1pPr>
              <a:lnSpc>
                <a:spcPct val="95000"/>
              </a:lnSpc>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168998"/>
            <a:ext cx="6600371" cy="321627"/>
          </a:xfrm>
          <a:noFill/>
        </p:spPr>
        <p:txBody>
          <a:bodyPr wrap="square" lIns="0" tIns="0" rIns="0" bIns="0">
            <a:spAutoFit/>
          </a:bodyPr>
          <a:lstStyle>
            <a:lvl1pPr marL="0" indent="0">
              <a:lnSpc>
                <a:spcPct val="95000"/>
              </a:lnSpc>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448922B4-EAB9-8D3B-2EC5-D27882715868}"/>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Tree>
    <p:extLst>
      <p:ext uri="{BB962C8B-B14F-4D97-AF65-F5344CB8AC3E}">
        <p14:creationId xmlns:p14="http://schemas.microsoft.com/office/powerpoint/2010/main" val="74765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8A5C7F7-73FB-5547-7DB5-159FB47FCD5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2985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C1F4633C-760A-4487-2850-02B5F2BA748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3427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6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569F8DC7-DFD6-A170-DD5B-4F7D2135BD9C}"/>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1</a:t>
            </a:r>
          </a:p>
        </p:txBody>
      </p:sp>
      <p:cxnSp>
        <p:nvCxnSpPr>
          <p:cNvPr id="3" name="Straight Connector 2">
            <a:extLst>
              <a:ext uri="{FF2B5EF4-FFF2-40B4-BE49-F238E27FC236}">
                <a16:creationId xmlns:a16="http://schemas.microsoft.com/office/drawing/2014/main" id="{00617505-08F6-76DD-D396-60294FC1BBCA}"/>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3073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7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AB81794E-FE31-099A-3846-68FD94CD58A7}"/>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2</a:t>
            </a:r>
          </a:p>
        </p:txBody>
      </p:sp>
      <p:cxnSp>
        <p:nvCxnSpPr>
          <p:cNvPr id="3" name="Straight Connector 2">
            <a:extLst>
              <a:ext uri="{FF2B5EF4-FFF2-40B4-BE49-F238E27FC236}">
                <a16:creationId xmlns:a16="http://schemas.microsoft.com/office/drawing/2014/main" id="{122C5FE7-E6AE-4753-1663-C47117EA2F21}"/>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93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8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E1A18498-2CEA-9DFB-51A5-E492BAEA8803}"/>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3</a:t>
            </a:r>
          </a:p>
        </p:txBody>
      </p:sp>
      <p:cxnSp>
        <p:nvCxnSpPr>
          <p:cNvPr id="3" name="Straight Connector 2">
            <a:extLst>
              <a:ext uri="{FF2B5EF4-FFF2-40B4-BE49-F238E27FC236}">
                <a16:creationId xmlns:a16="http://schemas.microsoft.com/office/drawing/2014/main" id="{F3FB5896-17A3-9044-4978-D740FF0F69A5}"/>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812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9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ECBDA0A6-5C5D-A468-5564-6DA6015A88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4</a:t>
            </a:r>
          </a:p>
        </p:txBody>
      </p:sp>
      <p:cxnSp>
        <p:nvCxnSpPr>
          <p:cNvPr id="3" name="Straight Connector 2">
            <a:extLst>
              <a:ext uri="{FF2B5EF4-FFF2-40B4-BE49-F238E27FC236}">
                <a16:creationId xmlns:a16="http://schemas.microsoft.com/office/drawing/2014/main" id="{0199DBEC-545D-C9E2-CDE2-074931F88C3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54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4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F388C595-9B6A-B846-FF4F-CCF7812DADC8}"/>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5</a:t>
            </a:r>
          </a:p>
        </p:txBody>
      </p:sp>
      <p:cxnSp>
        <p:nvCxnSpPr>
          <p:cNvPr id="3" name="Straight Connector 2">
            <a:extLst>
              <a:ext uri="{FF2B5EF4-FFF2-40B4-BE49-F238E27FC236}">
                <a16:creationId xmlns:a16="http://schemas.microsoft.com/office/drawing/2014/main" id="{5BF5871F-9808-6E61-F24F-7A56227F452A}"/>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432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Subtitle</a:t>
            </a:r>
          </a:p>
        </p:txBody>
      </p:sp>
    </p:spTree>
    <p:extLst>
      <p:ext uri="{BB962C8B-B14F-4D97-AF65-F5344CB8AC3E}">
        <p14:creationId xmlns:p14="http://schemas.microsoft.com/office/powerpoint/2010/main" val="525837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3AD74EE-BB23-477C-B547-7FF949AFFC11}"/>
              </a:ext>
            </a:extLst>
          </p:cNvPr>
          <p:cNvSpPr>
            <a:spLocks noGrp="1"/>
          </p:cNvSpPr>
          <p:nvPr>
            <p:ph type="body" sz="quarter" idx="10"/>
          </p:nvPr>
        </p:nvSpPr>
        <p:spPr>
          <a:xfrm>
            <a:off x="584200" y="1809750"/>
            <a:ext cx="5067300" cy="603242"/>
          </a:xfrm>
        </p:spPr>
        <p:txBody>
          <a:bodyPr/>
          <a:lstStyle>
            <a:lvl1pPr marL="0" indent="0">
              <a:buNone/>
              <a:defRPr sz="2000">
                <a:solidFill>
                  <a:schemeClr val="accent2"/>
                </a:solidFill>
                <a:latin typeface="+mj-lt"/>
              </a:defRPr>
            </a:lvl1pPr>
            <a:lvl2pPr marL="285750" indent="-285750">
              <a:buFont typeface="Arial" panose="020B0604020202020204" pitchFamily="34" charset="0"/>
              <a:buChar char="•"/>
              <a:defRPr sz="1600"/>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196CCCAE-7C1E-48F5-96F9-217176546A49}"/>
              </a:ext>
            </a:extLst>
          </p:cNvPr>
          <p:cNvSpPr>
            <a:spLocks noGrp="1"/>
          </p:cNvSpPr>
          <p:nvPr>
            <p:ph type="pic" sz="quarter" idx="11"/>
          </p:nvPr>
        </p:nvSpPr>
        <p:spPr>
          <a:xfrm>
            <a:off x="6477000" y="3429000"/>
            <a:ext cx="5715000" cy="3428999"/>
          </a:xfrm>
        </p:spPr>
        <p:txBody>
          <a:bodyPr/>
          <a:lstStyle/>
          <a:p>
            <a:endParaRPr lang="en-US"/>
          </a:p>
        </p:txBody>
      </p:sp>
      <p:sp>
        <p:nvSpPr>
          <p:cNvPr id="8" name="Text Placeholder 3">
            <a:extLst>
              <a:ext uri="{FF2B5EF4-FFF2-40B4-BE49-F238E27FC236}">
                <a16:creationId xmlns:a16="http://schemas.microsoft.com/office/drawing/2014/main" id="{FA1BC9F1-A052-4A55-A548-4E1FE39CFB8C}"/>
              </a:ext>
            </a:extLst>
          </p:cNvPr>
          <p:cNvSpPr>
            <a:spLocks noGrp="1"/>
          </p:cNvSpPr>
          <p:nvPr>
            <p:ph type="body" sz="quarter" idx="12"/>
          </p:nvPr>
        </p:nvSpPr>
        <p:spPr>
          <a:xfrm>
            <a:off x="6477000" y="2025650"/>
            <a:ext cx="5132388" cy="504754"/>
          </a:xfrm>
        </p:spPr>
        <p:txBody>
          <a:bodyPr/>
          <a:lstStyle>
            <a:lvl1pPr marL="0" indent="0">
              <a:buFont typeface="Arial" panose="020B0604020202020204" pitchFamily="34" charset="0"/>
              <a:buNone/>
              <a:defRPr sz="1600">
                <a:solidFill>
                  <a:schemeClr val="accent2"/>
                </a:solidFill>
                <a:latin typeface="+mn-lt"/>
              </a:defRPr>
            </a:lvl1pPr>
            <a:lvl2pPr marL="0" indent="0" algn="l">
              <a:buFont typeface="Arial" panose="020B0604020202020204" pitchFamily="34" charset="0"/>
              <a:buNone/>
              <a:defRPr sz="1400">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14408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Divider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Subtitle</a:t>
            </a:r>
          </a:p>
        </p:txBody>
      </p:sp>
    </p:spTree>
    <p:extLst>
      <p:ext uri="{BB962C8B-B14F-4D97-AF65-F5344CB8AC3E}">
        <p14:creationId xmlns:p14="http://schemas.microsoft.com/office/powerpoint/2010/main" val="74190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Divider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dirty="0"/>
              <a:t>Section Name</a:t>
            </a:r>
          </a:p>
        </p:txBody>
      </p:sp>
    </p:spTree>
    <p:extLst>
      <p:ext uri="{BB962C8B-B14F-4D97-AF65-F5344CB8AC3E}">
        <p14:creationId xmlns:p14="http://schemas.microsoft.com/office/powerpoint/2010/main" val="2476373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Section 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dirty="0"/>
              <a:t>Section Name</a:t>
            </a:r>
          </a:p>
        </p:txBody>
      </p:sp>
    </p:spTree>
    <p:extLst>
      <p:ext uri="{BB962C8B-B14F-4D97-AF65-F5344CB8AC3E}">
        <p14:creationId xmlns:p14="http://schemas.microsoft.com/office/powerpoint/2010/main" val="2566984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69438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450849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12 Column Dark Bkg">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431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lank 12 Column Dark Bkg">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405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3501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4482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0861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D50A-A838-4946-80BC-C7CC0DDCF2A9}"/>
              </a:ext>
            </a:extLst>
          </p:cNvPr>
          <p:cNvSpPr>
            <a:spLocks noGrp="1"/>
          </p:cNvSpPr>
          <p:nvPr>
            <p:ph type="title"/>
          </p:nvPr>
        </p:nvSpPr>
        <p:spPr>
          <a:xfrm>
            <a:off x="588263" y="457200"/>
            <a:ext cx="5012437" cy="430887"/>
          </a:xfrm>
        </p:spPr>
        <p:txBody>
          <a:bodyPr/>
          <a:lstStyle>
            <a:lvl1pPr>
              <a:defRPr sz="2800"/>
            </a:lvl1pPr>
          </a:lstStyle>
          <a:p>
            <a:r>
              <a:rPr lang="en-US"/>
              <a:t>Click to edit Master title style</a:t>
            </a:r>
          </a:p>
        </p:txBody>
      </p:sp>
      <p:sp>
        <p:nvSpPr>
          <p:cNvPr id="3" name="Rectangle 2">
            <a:extLst>
              <a:ext uri="{FF2B5EF4-FFF2-40B4-BE49-F238E27FC236}">
                <a16:creationId xmlns:a16="http://schemas.microsoft.com/office/drawing/2014/main" id="{59E855CA-D049-4FAD-A36A-60B66A27B3AD}"/>
              </a:ext>
              <a:ext uri="{C183D7F6-B498-43B3-948B-1728B52AA6E4}">
                <adec:decorative xmlns:adec="http://schemas.microsoft.com/office/drawing/2017/decorative" val="1"/>
              </a:ext>
            </a:extLst>
          </p:cNvPr>
          <p:cNvSpPr/>
          <p:nvPr userDrawn="1"/>
        </p:nvSpPr>
        <p:spPr>
          <a:xfrm>
            <a:off x="0" y="5684837"/>
            <a:ext cx="12192000" cy="1173163"/>
          </a:xfrm>
          <a:prstGeom prst="rect">
            <a:avLst/>
          </a:prstGeom>
          <a:solidFill>
            <a:schemeClr val="tx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Picture Placeholder 17">
            <a:extLst>
              <a:ext uri="{FF2B5EF4-FFF2-40B4-BE49-F238E27FC236}">
                <a16:creationId xmlns:a16="http://schemas.microsoft.com/office/drawing/2014/main" id="{42BCC36E-831E-4362-815C-ACF7B5F574D4}"/>
              </a:ext>
            </a:extLst>
          </p:cNvPr>
          <p:cNvSpPr>
            <a:spLocks noGrp="1"/>
          </p:cNvSpPr>
          <p:nvPr>
            <p:ph type="pic" sz="quarter" idx="10"/>
          </p:nvPr>
        </p:nvSpPr>
        <p:spPr>
          <a:xfrm>
            <a:off x="6096000" y="0"/>
            <a:ext cx="6096000" cy="5684838"/>
          </a:xfrm>
        </p:spPr>
        <p:txBody>
          <a:bodyPr/>
          <a:lstStyle/>
          <a:p>
            <a:endParaRPr lang="en-US"/>
          </a:p>
        </p:txBody>
      </p:sp>
      <p:sp>
        <p:nvSpPr>
          <p:cNvPr id="20" name="Text Placeholder 19">
            <a:extLst>
              <a:ext uri="{FF2B5EF4-FFF2-40B4-BE49-F238E27FC236}">
                <a16:creationId xmlns:a16="http://schemas.microsoft.com/office/drawing/2014/main" id="{5CB8611F-14EF-49B1-9717-B2D60D9B57F3}"/>
              </a:ext>
            </a:extLst>
          </p:cNvPr>
          <p:cNvSpPr>
            <a:spLocks noGrp="1"/>
          </p:cNvSpPr>
          <p:nvPr>
            <p:ph type="body" sz="quarter" idx="11"/>
          </p:nvPr>
        </p:nvSpPr>
        <p:spPr>
          <a:xfrm>
            <a:off x="588963" y="2683627"/>
            <a:ext cx="5011737" cy="1000274"/>
          </a:xfrm>
        </p:spPr>
        <p:txBody>
          <a:bodyPr/>
          <a:lstStyle>
            <a:lvl1pPr marL="0" indent="0">
              <a:buNone/>
              <a:defRPr sz="1400">
                <a:latin typeface="+mn-lt"/>
              </a:defRPr>
            </a:lvl1pPr>
            <a:lvl2pPr marL="228600" indent="0">
              <a:buNone/>
              <a:defRPr sz="1200">
                <a:latin typeface="+mn-lt"/>
              </a:defRPr>
            </a:lvl2pPr>
            <a:lvl3pPr marL="457200" indent="0">
              <a:buNone/>
              <a:defRPr sz="1050">
                <a:latin typeface="+mn-lt"/>
              </a:defRPr>
            </a:lvl3pPr>
            <a:lvl4pPr marL="661988" indent="0">
              <a:buNone/>
              <a:defRPr sz="1000">
                <a:latin typeface="+mn-lt"/>
              </a:defRPr>
            </a:lvl4pPr>
            <a:lvl5pPr marL="855663" indent="0">
              <a:buNone/>
              <a:defRPr sz="1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36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5847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3198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0678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4776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4465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536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4872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269301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1293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7E39050D-2D62-D5D9-824C-B0CA849077FB}"/>
              </a:ext>
            </a:extLst>
          </p:cNvPr>
          <p:cNvSpPr/>
          <p:nvPr userDrawn="1"/>
        </p:nvSpPr>
        <p:spPr bwMode="auto">
          <a:xfrm>
            <a:off x="1" y="0"/>
            <a:ext cx="12192000" cy="1439693"/>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0746632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790663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C100A349-3B89-9A75-B0F3-6A6643DDD5FB}"/>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05038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EC9E4A3D-38B8-5318-9DE7-5333DEC6324C}"/>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88234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31F55D30-4EC6-8CC4-E1C0-30191BE3216C}"/>
              </a:ext>
            </a:extLst>
          </p:cNvPr>
          <p:cNvSpPr/>
          <p:nvPr userDrawn="1"/>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32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BDC11D6E-A94B-9CA8-7063-6964B6AFE92E}"/>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6499375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9AC5BA03-12B9-080E-C248-99F465312E9F}"/>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985259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ED2D3097-05A6-CFFF-CA69-9D7153A87E3F}"/>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367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092FDC0A-81DA-9F37-413B-1B3471601E8C}"/>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83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636ACC0-BFA2-9967-A1E8-E77B7C1181E4}"/>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237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57136C0F-29B1-C47F-DF79-439D8B740AAF}"/>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670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382F2AB1-0DA9-065F-1B3D-FB4B61DACDE1}"/>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11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51.xml"/><Relationship Id="rId117" Type="http://schemas.openxmlformats.org/officeDocument/2006/relationships/slideLayout" Target="../slideLayouts/slideLayout542.xml"/><Relationship Id="rId21" Type="http://schemas.openxmlformats.org/officeDocument/2006/relationships/slideLayout" Target="../slideLayouts/slideLayout446.xml"/><Relationship Id="rId42" Type="http://schemas.openxmlformats.org/officeDocument/2006/relationships/slideLayout" Target="../slideLayouts/slideLayout467.xml"/><Relationship Id="rId47" Type="http://schemas.openxmlformats.org/officeDocument/2006/relationships/slideLayout" Target="../slideLayouts/slideLayout472.xml"/><Relationship Id="rId63" Type="http://schemas.openxmlformats.org/officeDocument/2006/relationships/slideLayout" Target="../slideLayouts/slideLayout488.xml"/><Relationship Id="rId68" Type="http://schemas.openxmlformats.org/officeDocument/2006/relationships/slideLayout" Target="../slideLayouts/slideLayout493.xml"/><Relationship Id="rId84" Type="http://schemas.openxmlformats.org/officeDocument/2006/relationships/slideLayout" Target="../slideLayouts/slideLayout509.xml"/><Relationship Id="rId89" Type="http://schemas.openxmlformats.org/officeDocument/2006/relationships/slideLayout" Target="../slideLayouts/slideLayout514.xml"/><Relationship Id="rId112" Type="http://schemas.openxmlformats.org/officeDocument/2006/relationships/slideLayout" Target="../slideLayouts/slideLayout537.xml"/><Relationship Id="rId16" Type="http://schemas.openxmlformats.org/officeDocument/2006/relationships/slideLayout" Target="../slideLayouts/slideLayout441.xml"/><Relationship Id="rId107" Type="http://schemas.openxmlformats.org/officeDocument/2006/relationships/slideLayout" Target="../slideLayouts/slideLayout532.xml"/><Relationship Id="rId11" Type="http://schemas.openxmlformats.org/officeDocument/2006/relationships/slideLayout" Target="../slideLayouts/slideLayout436.xml"/><Relationship Id="rId32" Type="http://schemas.openxmlformats.org/officeDocument/2006/relationships/slideLayout" Target="../slideLayouts/slideLayout457.xml"/><Relationship Id="rId37" Type="http://schemas.openxmlformats.org/officeDocument/2006/relationships/slideLayout" Target="../slideLayouts/slideLayout462.xml"/><Relationship Id="rId53" Type="http://schemas.openxmlformats.org/officeDocument/2006/relationships/slideLayout" Target="../slideLayouts/slideLayout478.xml"/><Relationship Id="rId58" Type="http://schemas.openxmlformats.org/officeDocument/2006/relationships/slideLayout" Target="../slideLayouts/slideLayout483.xml"/><Relationship Id="rId74" Type="http://schemas.openxmlformats.org/officeDocument/2006/relationships/slideLayout" Target="../slideLayouts/slideLayout499.xml"/><Relationship Id="rId79" Type="http://schemas.openxmlformats.org/officeDocument/2006/relationships/slideLayout" Target="../slideLayouts/slideLayout504.xml"/><Relationship Id="rId102" Type="http://schemas.openxmlformats.org/officeDocument/2006/relationships/slideLayout" Target="../slideLayouts/slideLayout527.xml"/><Relationship Id="rId123" Type="http://schemas.openxmlformats.org/officeDocument/2006/relationships/image" Target="../media/image27.emf"/><Relationship Id="rId5" Type="http://schemas.openxmlformats.org/officeDocument/2006/relationships/slideLayout" Target="../slideLayouts/slideLayout430.xml"/><Relationship Id="rId90" Type="http://schemas.openxmlformats.org/officeDocument/2006/relationships/slideLayout" Target="../slideLayouts/slideLayout515.xml"/><Relationship Id="rId95" Type="http://schemas.openxmlformats.org/officeDocument/2006/relationships/slideLayout" Target="../slideLayouts/slideLayout520.xml"/><Relationship Id="rId22" Type="http://schemas.openxmlformats.org/officeDocument/2006/relationships/slideLayout" Target="../slideLayouts/slideLayout447.xml"/><Relationship Id="rId27" Type="http://schemas.openxmlformats.org/officeDocument/2006/relationships/slideLayout" Target="../slideLayouts/slideLayout452.xml"/><Relationship Id="rId43" Type="http://schemas.openxmlformats.org/officeDocument/2006/relationships/slideLayout" Target="../slideLayouts/slideLayout468.xml"/><Relationship Id="rId48" Type="http://schemas.openxmlformats.org/officeDocument/2006/relationships/slideLayout" Target="../slideLayouts/slideLayout473.xml"/><Relationship Id="rId64" Type="http://schemas.openxmlformats.org/officeDocument/2006/relationships/slideLayout" Target="../slideLayouts/slideLayout489.xml"/><Relationship Id="rId69" Type="http://schemas.openxmlformats.org/officeDocument/2006/relationships/slideLayout" Target="../slideLayouts/slideLayout494.xml"/><Relationship Id="rId113" Type="http://schemas.openxmlformats.org/officeDocument/2006/relationships/slideLayout" Target="../slideLayouts/slideLayout538.xml"/><Relationship Id="rId118" Type="http://schemas.openxmlformats.org/officeDocument/2006/relationships/slideLayout" Target="../slideLayouts/slideLayout543.xml"/><Relationship Id="rId80" Type="http://schemas.openxmlformats.org/officeDocument/2006/relationships/slideLayout" Target="../slideLayouts/slideLayout505.xml"/><Relationship Id="rId85" Type="http://schemas.openxmlformats.org/officeDocument/2006/relationships/slideLayout" Target="../slideLayouts/slideLayout510.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33" Type="http://schemas.openxmlformats.org/officeDocument/2006/relationships/slideLayout" Target="../slideLayouts/slideLayout458.xml"/><Relationship Id="rId38" Type="http://schemas.openxmlformats.org/officeDocument/2006/relationships/slideLayout" Target="../slideLayouts/slideLayout463.xml"/><Relationship Id="rId59" Type="http://schemas.openxmlformats.org/officeDocument/2006/relationships/slideLayout" Target="../slideLayouts/slideLayout484.xml"/><Relationship Id="rId103" Type="http://schemas.openxmlformats.org/officeDocument/2006/relationships/slideLayout" Target="../slideLayouts/slideLayout528.xml"/><Relationship Id="rId108" Type="http://schemas.openxmlformats.org/officeDocument/2006/relationships/slideLayout" Target="../slideLayouts/slideLayout533.xml"/><Relationship Id="rId54" Type="http://schemas.openxmlformats.org/officeDocument/2006/relationships/slideLayout" Target="../slideLayouts/slideLayout479.xml"/><Relationship Id="rId70" Type="http://schemas.openxmlformats.org/officeDocument/2006/relationships/slideLayout" Target="../slideLayouts/slideLayout495.xml"/><Relationship Id="rId75" Type="http://schemas.openxmlformats.org/officeDocument/2006/relationships/slideLayout" Target="../slideLayouts/slideLayout500.xml"/><Relationship Id="rId91" Type="http://schemas.openxmlformats.org/officeDocument/2006/relationships/slideLayout" Target="../slideLayouts/slideLayout516.xml"/><Relationship Id="rId96" Type="http://schemas.openxmlformats.org/officeDocument/2006/relationships/slideLayout" Target="../slideLayouts/slideLayout521.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23" Type="http://schemas.openxmlformats.org/officeDocument/2006/relationships/slideLayout" Target="../slideLayouts/slideLayout448.xml"/><Relationship Id="rId28" Type="http://schemas.openxmlformats.org/officeDocument/2006/relationships/slideLayout" Target="../slideLayouts/slideLayout453.xml"/><Relationship Id="rId49" Type="http://schemas.openxmlformats.org/officeDocument/2006/relationships/slideLayout" Target="../slideLayouts/slideLayout474.xml"/><Relationship Id="rId114" Type="http://schemas.openxmlformats.org/officeDocument/2006/relationships/slideLayout" Target="../slideLayouts/slideLayout539.xml"/><Relationship Id="rId119" Type="http://schemas.openxmlformats.org/officeDocument/2006/relationships/slideLayout" Target="../slideLayouts/slideLayout544.xml"/><Relationship Id="rId44" Type="http://schemas.openxmlformats.org/officeDocument/2006/relationships/slideLayout" Target="../slideLayouts/slideLayout469.xml"/><Relationship Id="rId60" Type="http://schemas.openxmlformats.org/officeDocument/2006/relationships/slideLayout" Target="../slideLayouts/slideLayout485.xml"/><Relationship Id="rId65" Type="http://schemas.openxmlformats.org/officeDocument/2006/relationships/slideLayout" Target="../slideLayouts/slideLayout490.xml"/><Relationship Id="rId81" Type="http://schemas.openxmlformats.org/officeDocument/2006/relationships/slideLayout" Target="../slideLayouts/slideLayout506.xml"/><Relationship Id="rId86" Type="http://schemas.openxmlformats.org/officeDocument/2006/relationships/slideLayout" Target="../slideLayouts/slideLayout511.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39" Type="http://schemas.openxmlformats.org/officeDocument/2006/relationships/slideLayout" Target="../slideLayouts/slideLayout464.xml"/><Relationship Id="rId109" Type="http://schemas.openxmlformats.org/officeDocument/2006/relationships/slideLayout" Target="../slideLayouts/slideLayout534.xml"/><Relationship Id="rId34" Type="http://schemas.openxmlformats.org/officeDocument/2006/relationships/slideLayout" Target="../slideLayouts/slideLayout459.xml"/><Relationship Id="rId50" Type="http://schemas.openxmlformats.org/officeDocument/2006/relationships/slideLayout" Target="../slideLayouts/slideLayout475.xml"/><Relationship Id="rId55" Type="http://schemas.openxmlformats.org/officeDocument/2006/relationships/slideLayout" Target="../slideLayouts/slideLayout480.xml"/><Relationship Id="rId76" Type="http://schemas.openxmlformats.org/officeDocument/2006/relationships/slideLayout" Target="../slideLayouts/slideLayout501.xml"/><Relationship Id="rId97" Type="http://schemas.openxmlformats.org/officeDocument/2006/relationships/slideLayout" Target="../slideLayouts/slideLayout522.xml"/><Relationship Id="rId104" Type="http://schemas.openxmlformats.org/officeDocument/2006/relationships/slideLayout" Target="../slideLayouts/slideLayout529.xml"/><Relationship Id="rId120" Type="http://schemas.openxmlformats.org/officeDocument/2006/relationships/slideLayout" Target="../slideLayouts/slideLayout545.xml"/><Relationship Id="rId7" Type="http://schemas.openxmlformats.org/officeDocument/2006/relationships/slideLayout" Target="../slideLayouts/slideLayout432.xml"/><Relationship Id="rId71" Type="http://schemas.openxmlformats.org/officeDocument/2006/relationships/slideLayout" Target="../slideLayouts/slideLayout496.xml"/><Relationship Id="rId92" Type="http://schemas.openxmlformats.org/officeDocument/2006/relationships/slideLayout" Target="../slideLayouts/slideLayout517.xml"/><Relationship Id="rId2" Type="http://schemas.openxmlformats.org/officeDocument/2006/relationships/slideLayout" Target="../slideLayouts/slideLayout427.xml"/><Relationship Id="rId29" Type="http://schemas.openxmlformats.org/officeDocument/2006/relationships/slideLayout" Target="../slideLayouts/slideLayout454.xml"/><Relationship Id="rId24" Type="http://schemas.openxmlformats.org/officeDocument/2006/relationships/slideLayout" Target="../slideLayouts/slideLayout449.xml"/><Relationship Id="rId40" Type="http://schemas.openxmlformats.org/officeDocument/2006/relationships/slideLayout" Target="../slideLayouts/slideLayout465.xml"/><Relationship Id="rId45" Type="http://schemas.openxmlformats.org/officeDocument/2006/relationships/slideLayout" Target="../slideLayouts/slideLayout470.xml"/><Relationship Id="rId66" Type="http://schemas.openxmlformats.org/officeDocument/2006/relationships/slideLayout" Target="../slideLayouts/slideLayout491.xml"/><Relationship Id="rId87" Type="http://schemas.openxmlformats.org/officeDocument/2006/relationships/slideLayout" Target="../slideLayouts/slideLayout512.xml"/><Relationship Id="rId110" Type="http://schemas.openxmlformats.org/officeDocument/2006/relationships/slideLayout" Target="../slideLayouts/slideLayout535.xml"/><Relationship Id="rId115" Type="http://schemas.openxmlformats.org/officeDocument/2006/relationships/slideLayout" Target="../slideLayouts/slideLayout540.xml"/><Relationship Id="rId61" Type="http://schemas.openxmlformats.org/officeDocument/2006/relationships/slideLayout" Target="../slideLayouts/slideLayout486.xml"/><Relationship Id="rId82" Type="http://schemas.openxmlformats.org/officeDocument/2006/relationships/slideLayout" Target="../slideLayouts/slideLayout507.xml"/><Relationship Id="rId19" Type="http://schemas.openxmlformats.org/officeDocument/2006/relationships/slideLayout" Target="../slideLayouts/slideLayout444.xml"/><Relationship Id="rId14" Type="http://schemas.openxmlformats.org/officeDocument/2006/relationships/slideLayout" Target="../slideLayouts/slideLayout439.xml"/><Relationship Id="rId30" Type="http://schemas.openxmlformats.org/officeDocument/2006/relationships/slideLayout" Target="../slideLayouts/slideLayout455.xml"/><Relationship Id="rId35" Type="http://schemas.openxmlformats.org/officeDocument/2006/relationships/slideLayout" Target="../slideLayouts/slideLayout460.xml"/><Relationship Id="rId56" Type="http://schemas.openxmlformats.org/officeDocument/2006/relationships/slideLayout" Target="../slideLayouts/slideLayout481.xml"/><Relationship Id="rId77" Type="http://schemas.openxmlformats.org/officeDocument/2006/relationships/slideLayout" Target="../slideLayouts/slideLayout502.xml"/><Relationship Id="rId100" Type="http://schemas.openxmlformats.org/officeDocument/2006/relationships/slideLayout" Target="../slideLayouts/slideLayout525.xml"/><Relationship Id="rId105" Type="http://schemas.openxmlformats.org/officeDocument/2006/relationships/slideLayout" Target="../slideLayouts/slideLayout530.xml"/><Relationship Id="rId8" Type="http://schemas.openxmlformats.org/officeDocument/2006/relationships/slideLayout" Target="../slideLayouts/slideLayout433.xml"/><Relationship Id="rId51" Type="http://schemas.openxmlformats.org/officeDocument/2006/relationships/slideLayout" Target="../slideLayouts/slideLayout476.xml"/><Relationship Id="rId72" Type="http://schemas.openxmlformats.org/officeDocument/2006/relationships/slideLayout" Target="../slideLayouts/slideLayout497.xml"/><Relationship Id="rId93" Type="http://schemas.openxmlformats.org/officeDocument/2006/relationships/slideLayout" Target="../slideLayouts/slideLayout518.xml"/><Relationship Id="rId98" Type="http://schemas.openxmlformats.org/officeDocument/2006/relationships/slideLayout" Target="../slideLayouts/slideLayout523.xml"/><Relationship Id="rId121" Type="http://schemas.openxmlformats.org/officeDocument/2006/relationships/slideLayout" Target="../slideLayouts/slideLayout546.xml"/><Relationship Id="rId3" Type="http://schemas.openxmlformats.org/officeDocument/2006/relationships/slideLayout" Target="../slideLayouts/slideLayout428.xml"/><Relationship Id="rId25" Type="http://schemas.openxmlformats.org/officeDocument/2006/relationships/slideLayout" Target="../slideLayouts/slideLayout450.xml"/><Relationship Id="rId46" Type="http://schemas.openxmlformats.org/officeDocument/2006/relationships/slideLayout" Target="../slideLayouts/slideLayout471.xml"/><Relationship Id="rId67" Type="http://schemas.openxmlformats.org/officeDocument/2006/relationships/slideLayout" Target="../slideLayouts/slideLayout492.xml"/><Relationship Id="rId116" Type="http://schemas.openxmlformats.org/officeDocument/2006/relationships/slideLayout" Target="../slideLayouts/slideLayout541.xml"/><Relationship Id="rId20" Type="http://schemas.openxmlformats.org/officeDocument/2006/relationships/slideLayout" Target="../slideLayouts/slideLayout445.xml"/><Relationship Id="rId41" Type="http://schemas.openxmlformats.org/officeDocument/2006/relationships/slideLayout" Target="../slideLayouts/slideLayout466.xml"/><Relationship Id="rId62" Type="http://schemas.openxmlformats.org/officeDocument/2006/relationships/slideLayout" Target="../slideLayouts/slideLayout487.xml"/><Relationship Id="rId83" Type="http://schemas.openxmlformats.org/officeDocument/2006/relationships/slideLayout" Target="../slideLayouts/slideLayout508.xml"/><Relationship Id="rId88" Type="http://schemas.openxmlformats.org/officeDocument/2006/relationships/slideLayout" Target="../slideLayouts/slideLayout513.xml"/><Relationship Id="rId111" Type="http://schemas.openxmlformats.org/officeDocument/2006/relationships/slideLayout" Target="../slideLayouts/slideLayout536.xml"/><Relationship Id="rId15" Type="http://schemas.openxmlformats.org/officeDocument/2006/relationships/slideLayout" Target="../slideLayouts/slideLayout440.xml"/><Relationship Id="rId36" Type="http://schemas.openxmlformats.org/officeDocument/2006/relationships/slideLayout" Target="../slideLayouts/slideLayout461.xml"/><Relationship Id="rId57" Type="http://schemas.openxmlformats.org/officeDocument/2006/relationships/slideLayout" Target="../slideLayouts/slideLayout482.xml"/><Relationship Id="rId106" Type="http://schemas.openxmlformats.org/officeDocument/2006/relationships/slideLayout" Target="../slideLayouts/slideLayout531.xml"/><Relationship Id="rId10" Type="http://schemas.openxmlformats.org/officeDocument/2006/relationships/slideLayout" Target="../slideLayouts/slideLayout435.xml"/><Relationship Id="rId31" Type="http://schemas.openxmlformats.org/officeDocument/2006/relationships/slideLayout" Target="../slideLayouts/slideLayout456.xml"/><Relationship Id="rId52" Type="http://schemas.openxmlformats.org/officeDocument/2006/relationships/slideLayout" Target="../slideLayouts/slideLayout477.xml"/><Relationship Id="rId73" Type="http://schemas.openxmlformats.org/officeDocument/2006/relationships/slideLayout" Target="../slideLayouts/slideLayout498.xml"/><Relationship Id="rId78" Type="http://schemas.openxmlformats.org/officeDocument/2006/relationships/slideLayout" Target="../slideLayouts/slideLayout503.xml"/><Relationship Id="rId94" Type="http://schemas.openxmlformats.org/officeDocument/2006/relationships/slideLayout" Target="../slideLayouts/slideLayout519.xml"/><Relationship Id="rId99" Type="http://schemas.openxmlformats.org/officeDocument/2006/relationships/slideLayout" Target="../slideLayouts/slideLayout524.xml"/><Relationship Id="rId101" Type="http://schemas.openxmlformats.org/officeDocument/2006/relationships/slideLayout" Target="../slideLayouts/slideLayout526.xml"/><Relationship Id="rId1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59.xml"/><Relationship Id="rId18" Type="http://schemas.openxmlformats.org/officeDocument/2006/relationships/slideLayout" Target="../slideLayouts/slideLayout564.xml"/><Relationship Id="rId26" Type="http://schemas.openxmlformats.org/officeDocument/2006/relationships/slideLayout" Target="../slideLayouts/slideLayout572.xml"/><Relationship Id="rId3" Type="http://schemas.openxmlformats.org/officeDocument/2006/relationships/slideLayout" Target="../slideLayouts/slideLayout549.xml"/><Relationship Id="rId21" Type="http://schemas.openxmlformats.org/officeDocument/2006/relationships/slideLayout" Target="../slideLayouts/slideLayout567.xml"/><Relationship Id="rId34" Type="http://schemas.openxmlformats.org/officeDocument/2006/relationships/image" Target="../media/image64.png"/><Relationship Id="rId7" Type="http://schemas.openxmlformats.org/officeDocument/2006/relationships/slideLayout" Target="../slideLayouts/slideLayout553.xml"/><Relationship Id="rId12" Type="http://schemas.openxmlformats.org/officeDocument/2006/relationships/slideLayout" Target="../slideLayouts/slideLayout558.xml"/><Relationship Id="rId17" Type="http://schemas.openxmlformats.org/officeDocument/2006/relationships/slideLayout" Target="../slideLayouts/slideLayout563.xml"/><Relationship Id="rId25" Type="http://schemas.openxmlformats.org/officeDocument/2006/relationships/slideLayout" Target="../slideLayouts/slideLayout571.xml"/><Relationship Id="rId33" Type="http://schemas.openxmlformats.org/officeDocument/2006/relationships/theme" Target="../theme/theme11.xml"/><Relationship Id="rId2" Type="http://schemas.openxmlformats.org/officeDocument/2006/relationships/slideLayout" Target="../slideLayouts/slideLayout548.xml"/><Relationship Id="rId16" Type="http://schemas.openxmlformats.org/officeDocument/2006/relationships/slideLayout" Target="../slideLayouts/slideLayout562.xml"/><Relationship Id="rId20" Type="http://schemas.openxmlformats.org/officeDocument/2006/relationships/slideLayout" Target="../slideLayouts/slideLayout566.xml"/><Relationship Id="rId29" Type="http://schemas.openxmlformats.org/officeDocument/2006/relationships/slideLayout" Target="../slideLayouts/slideLayout575.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24" Type="http://schemas.openxmlformats.org/officeDocument/2006/relationships/slideLayout" Target="../slideLayouts/slideLayout570.xml"/><Relationship Id="rId32" Type="http://schemas.openxmlformats.org/officeDocument/2006/relationships/slideLayout" Target="../slideLayouts/slideLayout578.xml"/><Relationship Id="rId5" Type="http://schemas.openxmlformats.org/officeDocument/2006/relationships/slideLayout" Target="../slideLayouts/slideLayout551.xml"/><Relationship Id="rId15" Type="http://schemas.openxmlformats.org/officeDocument/2006/relationships/slideLayout" Target="../slideLayouts/slideLayout561.xml"/><Relationship Id="rId23" Type="http://schemas.openxmlformats.org/officeDocument/2006/relationships/slideLayout" Target="../slideLayouts/slideLayout569.xml"/><Relationship Id="rId28" Type="http://schemas.openxmlformats.org/officeDocument/2006/relationships/slideLayout" Target="../slideLayouts/slideLayout574.xml"/><Relationship Id="rId10" Type="http://schemas.openxmlformats.org/officeDocument/2006/relationships/slideLayout" Target="../slideLayouts/slideLayout556.xml"/><Relationship Id="rId19" Type="http://schemas.openxmlformats.org/officeDocument/2006/relationships/slideLayout" Target="../slideLayouts/slideLayout565.xml"/><Relationship Id="rId31" Type="http://schemas.openxmlformats.org/officeDocument/2006/relationships/slideLayout" Target="../slideLayouts/slideLayout577.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slideLayout" Target="../slideLayouts/slideLayout560.xml"/><Relationship Id="rId22" Type="http://schemas.openxmlformats.org/officeDocument/2006/relationships/slideLayout" Target="../slideLayouts/slideLayout568.xml"/><Relationship Id="rId27" Type="http://schemas.openxmlformats.org/officeDocument/2006/relationships/slideLayout" Target="../slideLayouts/slideLayout573.xml"/><Relationship Id="rId30" Type="http://schemas.openxmlformats.org/officeDocument/2006/relationships/slideLayout" Target="../slideLayouts/slideLayout576.xml"/><Relationship Id="rId8" Type="http://schemas.openxmlformats.org/officeDocument/2006/relationships/slideLayout" Target="../slideLayouts/slideLayout55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3.xml"/><Relationship Id="rId21" Type="http://schemas.openxmlformats.org/officeDocument/2006/relationships/slideLayout" Target="../slideLayouts/slideLayout78.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63" Type="http://schemas.openxmlformats.org/officeDocument/2006/relationships/slideLayout" Target="../slideLayouts/slideLayout120.xml"/><Relationship Id="rId68" Type="http://schemas.openxmlformats.org/officeDocument/2006/relationships/slideLayout" Target="../slideLayouts/slideLayout125.xml"/><Relationship Id="rId84" Type="http://schemas.openxmlformats.org/officeDocument/2006/relationships/slideLayout" Target="../slideLayouts/slideLayout141.xml"/><Relationship Id="rId16" Type="http://schemas.openxmlformats.org/officeDocument/2006/relationships/slideLayout" Target="../slideLayouts/slideLayout73.xml"/><Relationship Id="rId11" Type="http://schemas.openxmlformats.org/officeDocument/2006/relationships/slideLayout" Target="../slideLayouts/slideLayout68.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74" Type="http://schemas.openxmlformats.org/officeDocument/2006/relationships/slideLayout" Target="../slideLayouts/slideLayout131.xml"/><Relationship Id="rId79" Type="http://schemas.openxmlformats.org/officeDocument/2006/relationships/slideLayout" Target="../slideLayouts/slideLayout136.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64" Type="http://schemas.openxmlformats.org/officeDocument/2006/relationships/slideLayout" Target="../slideLayouts/slideLayout121.xml"/><Relationship Id="rId69" Type="http://schemas.openxmlformats.org/officeDocument/2006/relationships/slideLayout" Target="../slideLayouts/slideLayout126.xml"/><Relationship Id="rId77" Type="http://schemas.openxmlformats.org/officeDocument/2006/relationships/slideLayout" Target="../slideLayouts/slideLayout134.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72" Type="http://schemas.openxmlformats.org/officeDocument/2006/relationships/slideLayout" Target="../slideLayouts/slideLayout129.xml"/><Relationship Id="rId80" Type="http://schemas.openxmlformats.org/officeDocument/2006/relationships/slideLayout" Target="../slideLayouts/slideLayout137.xml"/><Relationship Id="rId85" Type="http://schemas.openxmlformats.org/officeDocument/2006/relationships/slideLayout" Target="../slideLayouts/slideLayout142.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 Id="rId67" Type="http://schemas.openxmlformats.org/officeDocument/2006/relationships/slideLayout" Target="../slideLayouts/slideLayout124.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slideLayout" Target="../slideLayouts/slideLayout119.xml"/><Relationship Id="rId70" Type="http://schemas.openxmlformats.org/officeDocument/2006/relationships/slideLayout" Target="../slideLayouts/slideLayout127.xml"/><Relationship Id="rId75" Type="http://schemas.openxmlformats.org/officeDocument/2006/relationships/slideLayout" Target="../slideLayouts/slideLayout132.xml"/><Relationship Id="rId83" Type="http://schemas.openxmlformats.org/officeDocument/2006/relationships/slideLayout" Target="../slideLayouts/slideLayout140.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slideLayout" Target="../slideLayouts/slideLayout117.xml"/><Relationship Id="rId65" Type="http://schemas.openxmlformats.org/officeDocument/2006/relationships/slideLayout" Target="../slideLayouts/slideLayout122.xml"/><Relationship Id="rId73" Type="http://schemas.openxmlformats.org/officeDocument/2006/relationships/slideLayout" Target="../slideLayouts/slideLayout130.xml"/><Relationship Id="rId78" Type="http://schemas.openxmlformats.org/officeDocument/2006/relationships/slideLayout" Target="../slideLayouts/slideLayout135.xml"/><Relationship Id="rId81" Type="http://schemas.openxmlformats.org/officeDocument/2006/relationships/slideLayout" Target="../slideLayouts/slideLayout138.xml"/><Relationship Id="rId86" Type="http://schemas.openxmlformats.org/officeDocument/2006/relationships/theme" Target="../theme/theme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9" Type="http://schemas.openxmlformats.org/officeDocument/2006/relationships/slideLayout" Target="../slideLayouts/slideLayout96.xml"/><Relationship Id="rId34" Type="http://schemas.openxmlformats.org/officeDocument/2006/relationships/slideLayout" Target="../slideLayouts/slideLayout91.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6" Type="http://schemas.openxmlformats.org/officeDocument/2006/relationships/slideLayout" Target="../slideLayouts/slideLayout133.xml"/><Relationship Id="rId7" Type="http://schemas.openxmlformats.org/officeDocument/2006/relationships/slideLayout" Target="../slideLayouts/slideLayout64.xml"/><Relationship Id="rId71" Type="http://schemas.openxmlformats.org/officeDocument/2006/relationships/slideLayout" Target="../slideLayouts/slideLayout128.xml"/><Relationship Id="rId2" Type="http://schemas.openxmlformats.org/officeDocument/2006/relationships/slideLayout" Target="../slideLayouts/slideLayout59.xml"/><Relationship Id="rId29" Type="http://schemas.openxmlformats.org/officeDocument/2006/relationships/slideLayout" Target="../slideLayouts/slideLayout86.xml"/><Relationship Id="rId24" Type="http://schemas.openxmlformats.org/officeDocument/2006/relationships/slideLayout" Target="../slideLayouts/slideLayout81.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66" Type="http://schemas.openxmlformats.org/officeDocument/2006/relationships/slideLayout" Target="../slideLayouts/slideLayout123.xml"/><Relationship Id="rId87" Type="http://schemas.openxmlformats.org/officeDocument/2006/relationships/image" Target="../media/image16.jpg"/><Relationship Id="rId61" Type="http://schemas.openxmlformats.org/officeDocument/2006/relationships/slideLayout" Target="../slideLayouts/slideLayout118.xml"/><Relationship Id="rId82" Type="http://schemas.openxmlformats.org/officeDocument/2006/relationships/slideLayout" Target="../slideLayouts/slideLayout13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8.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50" Type="http://schemas.openxmlformats.org/officeDocument/2006/relationships/slideLayout" Target="../slideLayouts/slideLayout192.xml"/><Relationship Id="rId55" Type="http://schemas.openxmlformats.org/officeDocument/2006/relationships/slideLayout" Target="../slideLayouts/slideLayout197.xml"/><Relationship Id="rId63" Type="http://schemas.openxmlformats.org/officeDocument/2006/relationships/slideLayout" Target="../slideLayouts/slideLayout20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9" Type="http://schemas.openxmlformats.org/officeDocument/2006/relationships/slideLayout" Target="../slideLayouts/slideLayout171.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3" Type="http://schemas.openxmlformats.org/officeDocument/2006/relationships/slideLayout" Target="../slideLayouts/slideLayout195.xml"/><Relationship Id="rId58" Type="http://schemas.openxmlformats.org/officeDocument/2006/relationships/slideLayout" Target="../slideLayouts/slideLayout200.xml"/><Relationship Id="rId66" Type="http://schemas.openxmlformats.org/officeDocument/2006/relationships/image" Target="../media/image27.emf"/><Relationship Id="rId5" Type="http://schemas.openxmlformats.org/officeDocument/2006/relationships/slideLayout" Target="../slideLayouts/slideLayout147.xml"/><Relationship Id="rId61" Type="http://schemas.openxmlformats.org/officeDocument/2006/relationships/slideLayout" Target="../slideLayouts/slideLayout203.xml"/><Relationship Id="rId19" Type="http://schemas.openxmlformats.org/officeDocument/2006/relationships/slideLayout" Target="../slideLayouts/slideLayout16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56" Type="http://schemas.openxmlformats.org/officeDocument/2006/relationships/slideLayout" Target="../slideLayouts/slideLayout198.xml"/><Relationship Id="rId64" Type="http://schemas.openxmlformats.org/officeDocument/2006/relationships/slideLayout" Target="../slideLayouts/slideLayout206.xml"/><Relationship Id="rId8" Type="http://schemas.openxmlformats.org/officeDocument/2006/relationships/slideLayout" Target="../slideLayouts/slideLayout150.xml"/><Relationship Id="rId51" Type="http://schemas.openxmlformats.org/officeDocument/2006/relationships/slideLayout" Target="../slideLayouts/slideLayout193.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59" Type="http://schemas.openxmlformats.org/officeDocument/2006/relationships/slideLayout" Target="../slideLayouts/slideLayout201.xml"/><Relationship Id="rId20" Type="http://schemas.openxmlformats.org/officeDocument/2006/relationships/slideLayout" Target="../slideLayouts/slideLayout162.xml"/><Relationship Id="rId41" Type="http://schemas.openxmlformats.org/officeDocument/2006/relationships/slideLayout" Target="../slideLayouts/slideLayout183.xml"/><Relationship Id="rId54" Type="http://schemas.openxmlformats.org/officeDocument/2006/relationships/slideLayout" Target="../slideLayouts/slideLayout196.xml"/><Relationship Id="rId62" Type="http://schemas.openxmlformats.org/officeDocument/2006/relationships/slideLayout" Target="../slideLayouts/slideLayout20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 Id="rId57" Type="http://schemas.openxmlformats.org/officeDocument/2006/relationships/slideLayout" Target="../slideLayouts/slideLayout199.xml"/><Relationship Id="rId10" Type="http://schemas.openxmlformats.org/officeDocument/2006/relationships/slideLayout" Target="../slideLayouts/slideLayout152.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slideLayout" Target="../slideLayouts/slideLayout194.xml"/><Relationship Id="rId60" Type="http://schemas.openxmlformats.org/officeDocument/2006/relationships/slideLayout" Target="../slideLayouts/slideLayout202.xml"/><Relationship Id="rId65" Type="http://schemas.openxmlformats.org/officeDocument/2006/relationships/theme" Target="../theme/theme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9" Type="http://schemas.openxmlformats.org/officeDocument/2006/relationships/slideLayout" Target="../slideLayouts/slideLayout1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theme" Target="../theme/theme4.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image" Target="../media/image31.png"/><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theme" Target="../theme/theme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theme" Target="../theme/theme6.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6.xml"/><Relationship Id="rId18" Type="http://schemas.openxmlformats.org/officeDocument/2006/relationships/slideLayout" Target="../slideLayouts/slideLayout291.xml"/><Relationship Id="rId26" Type="http://schemas.openxmlformats.org/officeDocument/2006/relationships/slideLayout" Target="../slideLayouts/slideLayout299.xml"/><Relationship Id="rId39" Type="http://schemas.openxmlformats.org/officeDocument/2006/relationships/slideLayout" Target="../slideLayouts/slideLayout312.xml"/><Relationship Id="rId21" Type="http://schemas.openxmlformats.org/officeDocument/2006/relationships/slideLayout" Target="../slideLayouts/slideLayout294.xml"/><Relationship Id="rId34" Type="http://schemas.openxmlformats.org/officeDocument/2006/relationships/slideLayout" Target="../slideLayouts/slideLayout307.xml"/><Relationship Id="rId42" Type="http://schemas.openxmlformats.org/officeDocument/2006/relationships/slideLayout" Target="../slideLayouts/slideLayout315.xml"/><Relationship Id="rId47" Type="http://schemas.openxmlformats.org/officeDocument/2006/relationships/slideLayout" Target="../slideLayouts/slideLayout320.xml"/><Relationship Id="rId7" Type="http://schemas.openxmlformats.org/officeDocument/2006/relationships/slideLayout" Target="../slideLayouts/slideLayout280.xml"/><Relationship Id="rId2" Type="http://schemas.openxmlformats.org/officeDocument/2006/relationships/slideLayout" Target="../slideLayouts/slideLayout275.xml"/><Relationship Id="rId16" Type="http://schemas.openxmlformats.org/officeDocument/2006/relationships/slideLayout" Target="../slideLayouts/slideLayout289.xml"/><Relationship Id="rId29" Type="http://schemas.openxmlformats.org/officeDocument/2006/relationships/slideLayout" Target="../slideLayouts/slideLayout302.xml"/><Relationship Id="rId11" Type="http://schemas.openxmlformats.org/officeDocument/2006/relationships/slideLayout" Target="../slideLayouts/slideLayout284.xml"/><Relationship Id="rId24" Type="http://schemas.openxmlformats.org/officeDocument/2006/relationships/slideLayout" Target="../slideLayouts/slideLayout297.xml"/><Relationship Id="rId32" Type="http://schemas.openxmlformats.org/officeDocument/2006/relationships/slideLayout" Target="../slideLayouts/slideLayout305.xml"/><Relationship Id="rId37" Type="http://schemas.openxmlformats.org/officeDocument/2006/relationships/slideLayout" Target="../slideLayouts/slideLayout310.xml"/><Relationship Id="rId40" Type="http://schemas.openxmlformats.org/officeDocument/2006/relationships/slideLayout" Target="../slideLayouts/slideLayout313.xml"/><Relationship Id="rId45" Type="http://schemas.openxmlformats.org/officeDocument/2006/relationships/slideLayout" Target="../slideLayouts/slideLayout318.xml"/><Relationship Id="rId5" Type="http://schemas.openxmlformats.org/officeDocument/2006/relationships/slideLayout" Target="../slideLayouts/slideLayout278.xml"/><Relationship Id="rId15" Type="http://schemas.openxmlformats.org/officeDocument/2006/relationships/slideLayout" Target="../slideLayouts/slideLayout288.xml"/><Relationship Id="rId23" Type="http://schemas.openxmlformats.org/officeDocument/2006/relationships/slideLayout" Target="../slideLayouts/slideLayout296.xml"/><Relationship Id="rId28" Type="http://schemas.openxmlformats.org/officeDocument/2006/relationships/slideLayout" Target="../slideLayouts/slideLayout301.xml"/><Relationship Id="rId36" Type="http://schemas.openxmlformats.org/officeDocument/2006/relationships/slideLayout" Target="../slideLayouts/slideLayout309.xml"/><Relationship Id="rId49" Type="http://schemas.openxmlformats.org/officeDocument/2006/relationships/image" Target="../media/image27.emf"/><Relationship Id="rId10" Type="http://schemas.openxmlformats.org/officeDocument/2006/relationships/slideLayout" Target="../slideLayouts/slideLayout283.xml"/><Relationship Id="rId19" Type="http://schemas.openxmlformats.org/officeDocument/2006/relationships/slideLayout" Target="../slideLayouts/slideLayout292.xml"/><Relationship Id="rId31" Type="http://schemas.openxmlformats.org/officeDocument/2006/relationships/slideLayout" Target="../slideLayouts/slideLayout304.xml"/><Relationship Id="rId44" Type="http://schemas.openxmlformats.org/officeDocument/2006/relationships/slideLayout" Target="../slideLayouts/slideLayout317.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slideLayout" Target="../slideLayouts/slideLayout287.xml"/><Relationship Id="rId22" Type="http://schemas.openxmlformats.org/officeDocument/2006/relationships/slideLayout" Target="../slideLayouts/slideLayout295.xml"/><Relationship Id="rId27" Type="http://schemas.openxmlformats.org/officeDocument/2006/relationships/slideLayout" Target="../slideLayouts/slideLayout300.xml"/><Relationship Id="rId30" Type="http://schemas.openxmlformats.org/officeDocument/2006/relationships/slideLayout" Target="../slideLayouts/slideLayout303.xml"/><Relationship Id="rId35" Type="http://schemas.openxmlformats.org/officeDocument/2006/relationships/slideLayout" Target="../slideLayouts/slideLayout308.xml"/><Relationship Id="rId43" Type="http://schemas.openxmlformats.org/officeDocument/2006/relationships/slideLayout" Target="../slideLayouts/slideLayout316.xml"/><Relationship Id="rId48" Type="http://schemas.openxmlformats.org/officeDocument/2006/relationships/theme" Target="../theme/theme7.xml"/><Relationship Id="rId8" Type="http://schemas.openxmlformats.org/officeDocument/2006/relationships/slideLayout" Target="../slideLayouts/slideLayout281.xml"/><Relationship Id="rId3" Type="http://schemas.openxmlformats.org/officeDocument/2006/relationships/slideLayout" Target="../slideLayouts/slideLayout276.xml"/><Relationship Id="rId12" Type="http://schemas.openxmlformats.org/officeDocument/2006/relationships/slideLayout" Target="../slideLayouts/slideLayout285.xml"/><Relationship Id="rId17" Type="http://schemas.openxmlformats.org/officeDocument/2006/relationships/slideLayout" Target="../slideLayouts/slideLayout290.xml"/><Relationship Id="rId25" Type="http://schemas.openxmlformats.org/officeDocument/2006/relationships/slideLayout" Target="../slideLayouts/slideLayout298.xml"/><Relationship Id="rId33" Type="http://schemas.openxmlformats.org/officeDocument/2006/relationships/slideLayout" Target="../slideLayouts/slideLayout306.xml"/><Relationship Id="rId38" Type="http://schemas.openxmlformats.org/officeDocument/2006/relationships/slideLayout" Target="../slideLayouts/slideLayout311.xml"/><Relationship Id="rId46" Type="http://schemas.openxmlformats.org/officeDocument/2006/relationships/slideLayout" Target="../slideLayouts/slideLayout319.xml"/><Relationship Id="rId20" Type="http://schemas.openxmlformats.org/officeDocument/2006/relationships/slideLayout" Target="../slideLayouts/slideLayout293.xml"/><Relationship Id="rId41" Type="http://schemas.openxmlformats.org/officeDocument/2006/relationships/slideLayout" Target="../slideLayouts/slideLayout314.xml"/><Relationship Id="rId1" Type="http://schemas.openxmlformats.org/officeDocument/2006/relationships/slideLayout" Target="../slideLayouts/slideLayout274.xml"/><Relationship Id="rId6" Type="http://schemas.openxmlformats.org/officeDocument/2006/relationships/slideLayout" Target="../slideLayouts/slideLayout27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theme" Target="../theme/theme8.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8" Type="http://schemas.openxmlformats.org/officeDocument/2006/relationships/slideLayout" Target="../slideLayouts/slideLayout328.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78.xml"/><Relationship Id="rId21" Type="http://schemas.openxmlformats.org/officeDocument/2006/relationships/slideLayout" Target="../slideLayouts/slideLayout373.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63" Type="http://schemas.openxmlformats.org/officeDocument/2006/relationships/slideLayout" Target="../slideLayouts/slideLayout415.xml"/><Relationship Id="rId68" Type="http://schemas.openxmlformats.org/officeDocument/2006/relationships/slideLayout" Target="../slideLayouts/slideLayout420.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3" Type="http://schemas.openxmlformats.org/officeDocument/2006/relationships/slideLayout" Target="../slideLayouts/slideLayout405.xml"/><Relationship Id="rId58" Type="http://schemas.openxmlformats.org/officeDocument/2006/relationships/slideLayout" Target="../slideLayouts/slideLayout410.xml"/><Relationship Id="rId66" Type="http://schemas.openxmlformats.org/officeDocument/2006/relationships/slideLayout" Target="../slideLayouts/slideLayout418.xml"/><Relationship Id="rId74" Type="http://schemas.openxmlformats.org/officeDocument/2006/relationships/theme" Target="../theme/theme9.xml"/><Relationship Id="rId5" Type="http://schemas.openxmlformats.org/officeDocument/2006/relationships/slideLayout" Target="../slideLayouts/slideLayout357.xml"/><Relationship Id="rId61" Type="http://schemas.openxmlformats.org/officeDocument/2006/relationships/slideLayout" Target="../slideLayouts/slideLayout413.xml"/><Relationship Id="rId19" Type="http://schemas.openxmlformats.org/officeDocument/2006/relationships/slideLayout" Target="../slideLayouts/slideLayout37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56" Type="http://schemas.openxmlformats.org/officeDocument/2006/relationships/slideLayout" Target="../slideLayouts/slideLayout408.xml"/><Relationship Id="rId64" Type="http://schemas.openxmlformats.org/officeDocument/2006/relationships/slideLayout" Target="../slideLayouts/slideLayout416.xml"/><Relationship Id="rId69" Type="http://schemas.openxmlformats.org/officeDocument/2006/relationships/slideLayout" Target="../slideLayouts/slideLayout421.xml"/><Relationship Id="rId8" Type="http://schemas.openxmlformats.org/officeDocument/2006/relationships/slideLayout" Target="../slideLayouts/slideLayout360.xml"/><Relationship Id="rId51" Type="http://schemas.openxmlformats.org/officeDocument/2006/relationships/slideLayout" Target="../slideLayouts/slideLayout403.xml"/><Relationship Id="rId72" Type="http://schemas.openxmlformats.org/officeDocument/2006/relationships/slideLayout" Target="../slideLayouts/slideLayout424.xml"/><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59" Type="http://schemas.openxmlformats.org/officeDocument/2006/relationships/slideLayout" Target="../slideLayouts/slideLayout411.xml"/><Relationship Id="rId67" Type="http://schemas.openxmlformats.org/officeDocument/2006/relationships/slideLayout" Target="../slideLayouts/slideLayout419.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54" Type="http://schemas.openxmlformats.org/officeDocument/2006/relationships/slideLayout" Target="../slideLayouts/slideLayout406.xml"/><Relationship Id="rId62" Type="http://schemas.openxmlformats.org/officeDocument/2006/relationships/slideLayout" Target="../slideLayouts/slideLayout414.xml"/><Relationship Id="rId70" Type="http://schemas.openxmlformats.org/officeDocument/2006/relationships/slideLayout" Target="../slideLayouts/slideLayout422.xml"/><Relationship Id="rId75" Type="http://schemas.openxmlformats.org/officeDocument/2006/relationships/image" Target="../media/image16.jpg"/><Relationship Id="rId1" Type="http://schemas.openxmlformats.org/officeDocument/2006/relationships/slideLayout" Target="../slideLayouts/slideLayout353.xml"/><Relationship Id="rId6" Type="http://schemas.openxmlformats.org/officeDocument/2006/relationships/slideLayout" Target="../slideLayouts/slideLayout358.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slideLayout" Target="../slideLayouts/slideLayout401.xml"/><Relationship Id="rId57" Type="http://schemas.openxmlformats.org/officeDocument/2006/relationships/slideLayout" Target="../slideLayouts/slideLayout409.xml"/><Relationship Id="rId10" Type="http://schemas.openxmlformats.org/officeDocument/2006/relationships/slideLayout" Target="../slideLayouts/slideLayout362.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52" Type="http://schemas.openxmlformats.org/officeDocument/2006/relationships/slideLayout" Target="../slideLayouts/slideLayout404.xml"/><Relationship Id="rId60" Type="http://schemas.openxmlformats.org/officeDocument/2006/relationships/slideLayout" Target="../slideLayouts/slideLayout412.xml"/><Relationship Id="rId65" Type="http://schemas.openxmlformats.org/officeDocument/2006/relationships/slideLayout" Target="../slideLayouts/slideLayout417.xml"/><Relationship Id="rId73" Type="http://schemas.openxmlformats.org/officeDocument/2006/relationships/slideLayout" Target="../slideLayouts/slideLayout425.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39" Type="http://schemas.openxmlformats.org/officeDocument/2006/relationships/slideLayout" Target="../slideLayouts/slideLayout391.xml"/><Relationship Id="rId34" Type="http://schemas.openxmlformats.org/officeDocument/2006/relationships/slideLayout" Target="../slideLayouts/slideLayout386.xml"/><Relationship Id="rId50" Type="http://schemas.openxmlformats.org/officeDocument/2006/relationships/slideLayout" Target="../slideLayouts/slideLayout402.xml"/><Relationship Id="rId55" Type="http://schemas.openxmlformats.org/officeDocument/2006/relationships/slideLayout" Target="../slideLayouts/slideLayout407.xml"/><Relationship Id="rId7" Type="http://schemas.openxmlformats.org/officeDocument/2006/relationships/slideLayout" Target="../slideLayouts/slideLayout359.xml"/><Relationship Id="rId71" Type="http://schemas.openxmlformats.org/officeDocument/2006/relationships/slideLayout" Target="../slideLayouts/slideLayout4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8090009"/>
      </p:ext>
    </p:extLst>
  </p:cSld>
  <p:clrMap bg1="lt1" tx1="dk1" bg2="lt2" tx2="dk2" accent1="accent1" accent2="accent2" accent3="accent3" accent4="accent4" accent5="accent5" accent6="accent6" hlink="hlink" folHlink="folHlink"/>
  <p:sldLayoutIdLst>
    <p:sldLayoutId id="2147485099" r:id="rId1"/>
    <p:sldLayoutId id="2147485100" r:id="rId2"/>
    <p:sldLayoutId id="2147485101" r:id="rId3"/>
    <p:sldLayoutId id="2147485102" r:id="rId4"/>
    <p:sldLayoutId id="2147485103" r:id="rId5"/>
    <p:sldLayoutId id="2147484792" r:id="rId6"/>
    <p:sldLayoutId id="2147485104" r:id="rId7"/>
    <p:sldLayoutId id="2147484793" r:id="rId8"/>
    <p:sldLayoutId id="2147485105" r:id="rId9"/>
    <p:sldLayoutId id="2147485106" r:id="rId10"/>
    <p:sldLayoutId id="2147485107"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5117" r:id="rId29"/>
    <p:sldLayoutId id="2147485118" r:id="rId30"/>
    <p:sldLayoutId id="2147485126" r:id="rId31"/>
    <p:sldLayoutId id="2147485127" r:id="rId32"/>
    <p:sldLayoutId id="2147485132" r:id="rId33"/>
    <p:sldLayoutId id="2147485133" r:id="rId34"/>
    <p:sldLayoutId id="2147485134" r:id="rId35"/>
    <p:sldLayoutId id="2147485135" r:id="rId36"/>
    <p:sldLayoutId id="2147485136" r:id="rId37"/>
    <p:sldLayoutId id="2147485137" r:id="rId38"/>
    <p:sldLayoutId id="2147485138" r:id="rId39"/>
    <p:sldLayoutId id="2147485139" r:id="rId40"/>
    <p:sldLayoutId id="2147485140" r:id="rId41"/>
    <p:sldLayoutId id="2147485141" r:id="rId42"/>
    <p:sldLayoutId id="2147485144" r:id="rId43"/>
    <p:sldLayoutId id="2147485145" r:id="rId44"/>
    <p:sldLayoutId id="2147485147" r:id="rId45"/>
    <p:sldLayoutId id="2147485148" r:id="rId46"/>
    <p:sldLayoutId id="2147485149" r:id="rId47"/>
    <p:sldLayoutId id="2147485204" r:id="rId48"/>
    <p:sldLayoutId id="2147485205" r:id="rId49"/>
    <p:sldLayoutId id="2147485206" r:id="rId50"/>
    <p:sldLayoutId id="2147485218" r:id="rId51"/>
    <p:sldLayoutId id="2147485220" r:id="rId52"/>
    <p:sldLayoutId id="2147485221" r:id="rId53"/>
    <p:sldLayoutId id="2147485222" r:id="rId54"/>
    <p:sldLayoutId id="2147485313" r:id="rId55"/>
    <p:sldLayoutId id="2147485314" r:id="rId56"/>
    <p:sldLayoutId id="214748558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3075075366"/>
      </p:ext>
    </p:extLst>
  </p:cSld>
  <p:clrMap bg1="lt1" tx1="dk1" bg2="lt2" tx2="dk2" accent1="accent1" accent2="accent2" accent3="accent3" accent4="accent4" accent5="accent5" accent6="accent6" hlink="hlink" folHlink="folHlink"/>
  <p:sldLayoutIdLst>
    <p:sldLayoutId id="2147486119" r:id="rId1"/>
    <p:sldLayoutId id="2147486120" r:id="rId2"/>
    <p:sldLayoutId id="2147486121" r:id="rId3"/>
    <p:sldLayoutId id="2147486122" r:id="rId4"/>
    <p:sldLayoutId id="2147486123" r:id="rId5"/>
    <p:sldLayoutId id="2147486124" r:id="rId6"/>
    <p:sldLayoutId id="2147486125" r:id="rId7"/>
    <p:sldLayoutId id="2147486126" r:id="rId8"/>
    <p:sldLayoutId id="2147486127" r:id="rId9"/>
    <p:sldLayoutId id="2147486128" r:id="rId10"/>
    <p:sldLayoutId id="2147486129" r:id="rId11"/>
    <p:sldLayoutId id="2147486130" r:id="rId12"/>
    <p:sldLayoutId id="2147486131" r:id="rId13"/>
    <p:sldLayoutId id="2147486132" r:id="rId14"/>
    <p:sldLayoutId id="2147486133" r:id="rId15"/>
    <p:sldLayoutId id="2147486134" r:id="rId16"/>
    <p:sldLayoutId id="2147486135" r:id="rId17"/>
    <p:sldLayoutId id="2147486136" r:id="rId18"/>
    <p:sldLayoutId id="2147486137" r:id="rId19"/>
    <p:sldLayoutId id="2147486138" r:id="rId20"/>
    <p:sldLayoutId id="2147486139" r:id="rId21"/>
    <p:sldLayoutId id="2147486140" r:id="rId22"/>
    <p:sldLayoutId id="2147486141" r:id="rId23"/>
    <p:sldLayoutId id="2147486142" r:id="rId24"/>
    <p:sldLayoutId id="2147486143" r:id="rId25"/>
    <p:sldLayoutId id="2147486144" r:id="rId26"/>
    <p:sldLayoutId id="2147486145" r:id="rId27"/>
    <p:sldLayoutId id="2147486146" r:id="rId28"/>
    <p:sldLayoutId id="2147486147" r:id="rId29"/>
    <p:sldLayoutId id="2147486148" r:id="rId30"/>
    <p:sldLayoutId id="2147486149" r:id="rId31"/>
    <p:sldLayoutId id="2147486150" r:id="rId32"/>
    <p:sldLayoutId id="2147486151" r:id="rId33"/>
    <p:sldLayoutId id="2147486152" r:id="rId34"/>
    <p:sldLayoutId id="2147486153" r:id="rId35"/>
    <p:sldLayoutId id="2147486154" r:id="rId36"/>
    <p:sldLayoutId id="2147486155" r:id="rId37"/>
    <p:sldLayoutId id="2147486156" r:id="rId38"/>
    <p:sldLayoutId id="2147486157" r:id="rId39"/>
    <p:sldLayoutId id="2147486158" r:id="rId40"/>
    <p:sldLayoutId id="2147486159" r:id="rId41"/>
    <p:sldLayoutId id="2147486160" r:id="rId42"/>
    <p:sldLayoutId id="2147486161" r:id="rId43"/>
    <p:sldLayoutId id="2147486162" r:id="rId44"/>
    <p:sldLayoutId id="2147486163" r:id="rId45"/>
    <p:sldLayoutId id="2147486164" r:id="rId46"/>
    <p:sldLayoutId id="2147486165" r:id="rId47"/>
    <p:sldLayoutId id="2147486166" r:id="rId48"/>
    <p:sldLayoutId id="2147486167" r:id="rId49"/>
    <p:sldLayoutId id="2147486168" r:id="rId50"/>
    <p:sldLayoutId id="2147486169" r:id="rId51"/>
    <p:sldLayoutId id="2147486170" r:id="rId52"/>
    <p:sldLayoutId id="2147486171" r:id="rId53"/>
    <p:sldLayoutId id="2147486172" r:id="rId54"/>
    <p:sldLayoutId id="2147486173" r:id="rId55"/>
    <p:sldLayoutId id="2147486174" r:id="rId56"/>
    <p:sldLayoutId id="2147486175" r:id="rId57"/>
    <p:sldLayoutId id="2147486176" r:id="rId58"/>
    <p:sldLayoutId id="2147486177" r:id="rId59"/>
    <p:sldLayoutId id="2147486178" r:id="rId60"/>
    <p:sldLayoutId id="2147486179" r:id="rId61"/>
    <p:sldLayoutId id="2147486180" r:id="rId62"/>
    <p:sldLayoutId id="2147486181" r:id="rId63"/>
    <p:sldLayoutId id="2147486182" r:id="rId64"/>
    <p:sldLayoutId id="2147486183" r:id="rId65"/>
    <p:sldLayoutId id="2147486184" r:id="rId66"/>
    <p:sldLayoutId id="2147486185" r:id="rId67"/>
    <p:sldLayoutId id="2147486186" r:id="rId68"/>
    <p:sldLayoutId id="2147486187" r:id="rId69"/>
    <p:sldLayoutId id="2147486188" r:id="rId70"/>
    <p:sldLayoutId id="2147486189" r:id="rId71"/>
    <p:sldLayoutId id="2147486190" r:id="rId72"/>
    <p:sldLayoutId id="2147486191" r:id="rId73"/>
    <p:sldLayoutId id="2147486192" r:id="rId74"/>
    <p:sldLayoutId id="2147486193" r:id="rId75"/>
    <p:sldLayoutId id="2147486194" r:id="rId76"/>
    <p:sldLayoutId id="2147486195" r:id="rId77"/>
    <p:sldLayoutId id="2147486196" r:id="rId78"/>
    <p:sldLayoutId id="2147486197" r:id="rId79"/>
    <p:sldLayoutId id="2147486198" r:id="rId80"/>
    <p:sldLayoutId id="2147486199" r:id="rId81"/>
    <p:sldLayoutId id="2147486200" r:id="rId82"/>
    <p:sldLayoutId id="2147486201" r:id="rId83"/>
    <p:sldLayoutId id="2147486202" r:id="rId84"/>
    <p:sldLayoutId id="2147486203" r:id="rId85"/>
    <p:sldLayoutId id="2147486204" r:id="rId86"/>
    <p:sldLayoutId id="2147486205" r:id="rId87"/>
    <p:sldLayoutId id="2147486206" r:id="rId88"/>
    <p:sldLayoutId id="2147486207" r:id="rId89"/>
    <p:sldLayoutId id="2147486208" r:id="rId90"/>
    <p:sldLayoutId id="2147486209" r:id="rId91"/>
    <p:sldLayoutId id="2147486210" r:id="rId92"/>
    <p:sldLayoutId id="2147486211" r:id="rId93"/>
    <p:sldLayoutId id="2147486212" r:id="rId94"/>
    <p:sldLayoutId id="2147486213" r:id="rId95"/>
    <p:sldLayoutId id="2147486214" r:id="rId96"/>
    <p:sldLayoutId id="2147486215" r:id="rId97"/>
    <p:sldLayoutId id="2147486216" r:id="rId98"/>
    <p:sldLayoutId id="2147486217" r:id="rId99"/>
    <p:sldLayoutId id="2147486218" r:id="rId100"/>
    <p:sldLayoutId id="2147486219" r:id="rId101"/>
    <p:sldLayoutId id="2147486220" r:id="rId102"/>
    <p:sldLayoutId id="2147486221" r:id="rId103"/>
    <p:sldLayoutId id="2147486222" r:id="rId104"/>
    <p:sldLayoutId id="2147486223" r:id="rId105"/>
    <p:sldLayoutId id="2147486224" r:id="rId106"/>
    <p:sldLayoutId id="2147486225" r:id="rId107"/>
    <p:sldLayoutId id="2147486226" r:id="rId108"/>
    <p:sldLayoutId id="2147486227" r:id="rId109"/>
    <p:sldLayoutId id="2147486228" r:id="rId110"/>
    <p:sldLayoutId id="2147486229" r:id="rId111"/>
    <p:sldLayoutId id="2147486230" r:id="rId112"/>
    <p:sldLayoutId id="2147486231" r:id="rId113"/>
    <p:sldLayoutId id="2147486232" r:id="rId114"/>
    <p:sldLayoutId id="2147486233" r:id="rId115"/>
    <p:sldLayoutId id="2147486234" r:id="rId116"/>
    <p:sldLayoutId id="2147486235" r:id="rId117"/>
    <p:sldLayoutId id="2147486236" r:id="rId118"/>
    <p:sldLayoutId id="2147486237" r:id="rId119"/>
    <p:sldLayoutId id="2147486238" r:id="rId120"/>
    <p:sldLayoutId id="2147486239" r:id="rId12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36">
          <p15:clr>
            <a:srgbClr val="C35EA4"/>
          </p15:clr>
        </p15:guide>
        <p15:guide id="17" pos="14626">
          <p15:clr>
            <a:srgbClr val="C35EA4"/>
          </p15:clr>
        </p15:guide>
        <p15:guide id="25" orient="horz" pos="738">
          <p15:clr>
            <a:srgbClr val="C35EA4"/>
          </p15:clr>
        </p15:guide>
        <p15:guide id="26" orient="horz" pos="7898">
          <p15:clr>
            <a:srgbClr val="C35EA4"/>
          </p15:clr>
        </p15:guide>
        <p15:guide id="27" orient="horz" pos="368">
          <p15:clr>
            <a:srgbClr val="A4A3A4"/>
          </p15:clr>
        </p15:guide>
        <p15:guide id="28" pos="370">
          <p15:clr>
            <a:srgbClr val="A4A3A4"/>
          </p15:clr>
        </p15:guide>
        <p15:guide id="29" orient="horz" pos="8270">
          <p15:clr>
            <a:srgbClr val="A4A3A4"/>
          </p15:clr>
        </p15:guide>
        <p15:guide id="30" pos="14990">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189798775"/>
      </p:ext>
    </p:extLst>
  </p:cSld>
  <p:clrMap bg1="lt1" tx1="dk1" bg2="lt2" tx2="dk2" accent1="accent1" accent2="accent2" accent3="accent3" accent4="accent4" accent5="accent5" accent6="accent6" hlink="hlink" folHlink="folHlink"/>
  <p:sldLayoutIdLst>
    <p:sldLayoutId id="2147486241" r:id="rId1"/>
    <p:sldLayoutId id="2147486242" r:id="rId2"/>
    <p:sldLayoutId id="2147486243" r:id="rId3"/>
    <p:sldLayoutId id="2147486244" r:id="rId4"/>
    <p:sldLayoutId id="2147486245" r:id="rId5"/>
    <p:sldLayoutId id="2147486246" r:id="rId6"/>
    <p:sldLayoutId id="2147486247" r:id="rId7"/>
    <p:sldLayoutId id="2147486248" r:id="rId8"/>
    <p:sldLayoutId id="2147486249" r:id="rId9"/>
    <p:sldLayoutId id="2147486250" r:id="rId10"/>
    <p:sldLayoutId id="2147486251" r:id="rId11"/>
    <p:sldLayoutId id="2147486252" r:id="rId12"/>
    <p:sldLayoutId id="2147486253" r:id="rId13"/>
    <p:sldLayoutId id="2147486254" r:id="rId14"/>
    <p:sldLayoutId id="2147486255" r:id="rId15"/>
    <p:sldLayoutId id="2147486256" r:id="rId16"/>
    <p:sldLayoutId id="2147486257" r:id="rId17"/>
    <p:sldLayoutId id="2147486258" r:id="rId18"/>
    <p:sldLayoutId id="2147486259" r:id="rId19"/>
    <p:sldLayoutId id="2147486260" r:id="rId20"/>
    <p:sldLayoutId id="2147486261" r:id="rId21"/>
    <p:sldLayoutId id="2147486262" r:id="rId22"/>
    <p:sldLayoutId id="2147486263" r:id="rId23"/>
    <p:sldLayoutId id="2147486264" r:id="rId24"/>
    <p:sldLayoutId id="2147486265" r:id="rId25"/>
    <p:sldLayoutId id="2147486266" r:id="rId26"/>
    <p:sldLayoutId id="2147486267" r:id="rId27"/>
    <p:sldLayoutId id="2147486268" r:id="rId28"/>
    <p:sldLayoutId id="2147486269" r:id="rId29"/>
    <p:sldLayoutId id="2147486270" r:id="rId30"/>
    <p:sldLayoutId id="2147486271" r:id="rId31"/>
    <p:sldLayoutId id="2147486272"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Graphical user interface, application, website&#10;&#10;Description automatically generated">
            <a:extLst>
              <a:ext uri="{FF2B5EF4-FFF2-40B4-BE49-F238E27FC236}">
                <a16:creationId xmlns:a16="http://schemas.microsoft.com/office/drawing/2014/main" id="{9D8AF113-E994-0C40-8727-B70EB7ECB3AD}"/>
              </a:ext>
            </a:extLst>
          </p:cNvPr>
          <p:cNvPicPr>
            <a:picLocks noChangeAspect="1"/>
          </p:cNvPicPr>
          <p:nvPr/>
        </p:nvPicPr>
        <p:blipFill>
          <a:blip r:embed="rId87"/>
          <a:stretch>
            <a:fillRect/>
          </a:stretch>
        </p:blipFill>
        <p:spPr>
          <a:xfrm rot="5400000">
            <a:off x="9760946" y="2592586"/>
            <a:ext cx="6858000" cy="1672828"/>
          </a:xfrm>
          <a:prstGeom prst="rect">
            <a:avLst/>
          </a:prstGeom>
        </p:spPr>
      </p:pic>
    </p:spTree>
    <p:extLst>
      <p:ext uri="{BB962C8B-B14F-4D97-AF65-F5344CB8AC3E}">
        <p14:creationId xmlns:p14="http://schemas.microsoft.com/office/powerpoint/2010/main" val="2763465460"/>
      </p:ext>
    </p:extLst>
  </p:cSld>
  <p:clrMap bg1="lt1" tx1="dk1" bg2="lt2" tx2="dk2" accent1="accent1" accent2="accent2" accent3="accent3" accent4="accent4" accent5="accent5" accent6="accent6" hlink="hlink" folHlink="folHlink"/>
  <p:sldLayoutIdLst>
    <p:sldLayoutId id="2147485676" r:id="rId1"/>
    <p:sldLayoutId id="2147485677" r:id="rId2"/>
    <p:sldLayoutId id="2147485678" r:id="rId3"/>
    <p:sldLayoutId id="2147485679" r:id="rId4"/>
    <p:sldLayoutId id="2147485680" r:id="rId5"/>
    <p:sldLayoutId id="2147485681" r:id="rId6"/>
    <p:sldLayoutId id="2147485682" r:id="rId7"/>
    <p:sldLayoutId id="2147485683" r:id="rId8"/>
    <p:sldLayoutId id="2147485684" r:id="rId9"/>
    <p:sldLayoutId id="2147485685" r:id="rId10"/>
    <p:sldLayoutId id="2147485686" r:id="rId11"/>
    <p:sldLayoutId id="2147485687" r:id="rId12"/>
    <p:sldLayoutId id="2147485688" r:id="rId13"/>
    <p:sldLayoutId id="2147485689" r:id="rId14"/>
    <p:sldLayoutId id="2147485690" r:id="rId15"/>
    <p:sldLayoutId id="2147485691" r:id="rId16"/>
    <p:sldLayoutId id="2147485692" r:id="rId17"/>
    <p:sldLayoutId id="2147485693" r:id="rId18"/>
    <p:sldLayoutId id="2147485694" r:id="rId19"/>
    <p:sldLayoutId id="2147485695" r:id="rId20"/>
    <p:sldLayoutId id="2147485696" r:id="rId21"/>
    <p:sldLayoutId id="2147485697" r:id="rId22"/>
    <p:sldLayoutId id="2147485698" r:id="rId23"/>
    <p:sldLayoutId id="2147485699" r:id="rId24"/>
    <p:sldLayoutId id="2147485700" r:id="rId25"/>
    <p:sldLayoutId id="2147485701" r:id="rId26"/>
    <p:sldLayoutId id="2147485702" r:id="rId27"/>
    <p:sldLayoutId id="2147485703" r:id="rId28"/>
    <p:sldLayoutId id="2147485704" r:id="rId29"/>
    <p:sldLayoutId id="2147485705" r:id="rId30"/>
    <p:sldLayoutId id="2147485706" r:id="rId31"/>
    <p:sldLayoutId id="2147485707" r:id="rId32"/>
    <p:sldLayoutId id="2147485708" r:id="rId33"/>
    <p:sldLayoutId id="2147485709" r:id="rId34"/>
    <p:sldLayoutId id="2147485710" r:id="rId35"/>
    <p:sldLayoutId id="2147485711" r:id="rId36"/>
    <p:sldLayoutId id="2147485712" r:id="rId37"/>
    <p:sldLayoutId id="2147485713" r:id="rId38"/>
    <p:sldLayoutId id="2147485714" r:id="rId39"/>
    <p:sldLayoutId id="2147485715" r:id="rId40"/>
    <p:sldLayoutId id="2147485716" r:id="rId41"/>
    <p:sldLayoutId id="2147485717" r:id="rId42"/>
    <p:sldLayoutId id="2147485718" r:id="rId43"/>
    <p:sldLayoutId id="2147485719" r:id="rId44"/>
    <p:sldLayoutId id="2147485720" r:id="rId45"/>
    <p:sldLayoutId id="2147485721" r:id="rId46"/>
    <p:sldLayoutId id="2147485722" r:id="rId47"/>
    <p:sldLayoutId id="2147485723" r:id="rId48"/>
    <p:sldLayoutId id="2147485724" r:id="rId49"/>
    <p:sldLayoutId id="2147485725" r:id="rId50"/>
    <p:sldLayoutId id="2147485726" r:id="rId51"/>
    <p:sldLayoutId id="2147485727" r:id="rId52"/>
    <p:sldLayoutId id="2147485728" r:id="rId53"/>
    <p:sldLayoutId id="2147485729" r:id="rId54"/>
    <p:sldLayoutId id="2147485730" r:id="rId55"/>
    <p:sldLayoutId id="2147485731" r:id="rId56"/>
    <p:sldLayoutId id="2147485732" r:id="rId57"/>
    <p:sldLayoutId id="2147485733" r:id="rId58"/>
    <p:sldLayoutId id="2147485734" r:id="rId59"/>
    <p:sldLayoutId id="2147485735" r:id="rId60"/>
    <p:sldLayoutId id="2147485736" r:id="rId61"/>
    <p:sldLayoutId id="2147485737" r:id="rId62"/>
    <p:sldLayoutId id="2147485738" r:id="rId63"/>
    <p:sldLayoutId id="2147485739" r:id="rId64"/>
    <p:sldLayoutId id="2147485740" r:id="rId65"/>
    <p:sldLayoutId id="2147485741" r:id="rId66"/>
    <p:sldLayoutId id="2147485742" r:id="rId67"/>
    <p:sldLayoutId id="2147485743" r:id="rId68"/>
    <p:sldLayoutId id="2147485744" r:id="rId69"/>
    <p:sldLayoutId id="2147485745" r:id="rId70"/>
    <p:sldLayoutId id="2147485746" r:id="rId71"/>
    <p:sldLayoutId id="2147485747" r:id="rId72"/>
    <p:sldLayoutId id="2147485748" r:id="rId73"/>
    <p:sldLayoutId id="2147485749" r:id="rId74"/>
    <p:sldLayoutId id="2147485750" r:id="rId75"/>
    <p:sldLayoutId id="2147485751" r:id="rId76"/>
    <p:sldLayoutId id="2147485752" r:id="rId77"/>
    <p:sldLayoutId id="2147485753" r:id="rId78"/>
    <p:sldLayoutId id="2147485754" r:id="rId79"/>
    <p:sldLayoutId id="2147485755" r:id="rId80"/>
    <p:sldLayoutId id="2147485756" r:id="rId81"/>
    <p:sldLayoutId id="2147485757" r:id="rId82"/>
    <p:sldLayoutId id="2147485758" r:id="rId83"/>
    <p:sldLayoutId id="2147485759" r:id="rId84"/>
    <p:sldLayoutId id="2147485760"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18572885"/>
      </p:ext>
    </p:extLst>
  </p:cSld>
  <p:clrMap bg1="dk1" tx1="lt1" bg2="dk2" tx2="lt2" accent1="accent1" accent2="accent2" accent3="accent3" accent4="accent4" accent5="accent5" accent6="accent6" hlink="hlink" folHlink="folHlink"/>
  <p:sldLayoutIdLst>
    <p:sldLayoutId id="2147485762" r:id="rId1"/>
    <p:sldLayoutId id="2147485763" r:id="rId2"/>
    <p:sldLayoutId id="2147485764" r:id="rId3"/>
    <p:sldLayoutId id="2147485765" r:id="rId4"/>
    <p:sldLayoutId id="2147485766" r:id="rId5"/>
    <p:sldLayoutId id="2147485767" r:id="rId6"/>
    <p:sldLayoutId id="2147485768" r:id="rId7"/>
    <p:sldLayoutId id="2147485769" r:id="rId8"/>
    <p:sldLayoutId id="2147485770" r:id="rId9"/>
    <p:sldLayoutId id="2147485771" r:id="rId10"/>
    <p:sldLayoutId id="2147485772" r:id="rId11"/>
    <p:sldLayoutId id="2147485773" r:id="rId12"/>
    <p:sldLayoutId id="2147485774" r:id="rId13"/>
    <p:sldLayoutId id="2147485775" r:id="rId14"/>
    <p:sldLayoutId id="2147485776" r:id="rId15"/>
    <p:sldLayoutId id="2147485777" r:id="rId16"/>
    <p:sldLayoutId id="2147485778" r:id="rId17"/>
    <p:sldLayoutId id="2147485779" r:id="rId18"/>
    <p:sldLayoutId id="2147485780" r:id="rId19"/>
    <p:sldLayoutId id="2147485781" r:id="rId20"/>
    <p:sldLayoutId id="2147485782" r:id="rId21"/>
    <p:sldLayoutId id="2147485783" r:id="rId22"/>
    <p:sldLayoutId id="2147485784" r:id="rId23"/>
    <p:sldLayoutId id="2147485785" r:id="rId24"/>
    <p:sldLayoutId id="2147485786" r:id="rId25"/>
    <p:sldLayoutId id="2147485787" r:id="rId26"/>
    <p:sldLayoutId id="2147485788" r:id="rId27"/>
    <p:sldLayoutId id="2147485789" r:id="rId28"/>
    <p:sldLayoutId id="2147485790" r:id="rId29"/>
    <p:sldLayoutId id="2147485791" r:id="rId30"/>
    <p:sldLayoutId id="2147485792" r:id="rId31"/>
    <p:sldLayoutId id="2147485793" r:id="rId32"/>
    <p:sldLayoutId id="2147485794" r:id="rId33"/>
    <p:sldLayoutId id="2147485795" r:id="rId34"/>
    <p:sldLayoutId id="2147485796" r:id="rId35"/>
    <p:sldLayoutId id="2147485797" r:id="rId36"/>
    <p:sldLayoutId id="2147485798" r:id="rId37"/>
    <p:sldLayoutId id="2147485799" r:id="rId38"/>
    <p:sldLayoutId id="2147485800" r:id="rId39"/>
    <p:sldLayoutId id="2147485801" r:id="rId40"/>
    <p:sldLayoutId id="2147485802" r:id="rId41"/>
    <p:sldLayoutId id="2147485803" r:id="rId42"/>
    <p:sldLayoutId id="2147485804" r:id="rId43"/>
    <p:sldLayoutId id="2147485805" r:id="rId44"/>
    <p:sldLayoutId id="2147485806" r:id="rId45"/>
    <p:sldLayoutId id="2147485807" r:id="rId46"/>
    <p:sldLayoutId id="2147485808" r:id="rId47"/>
    <p:sldLayoutId id="2147485809" r:id="rId48"/>
    <p:sldLayoutId id="2147485810" r:id="rId49"/>
    <p:sldLayoutId id="2147485811" r:id="rId50"/>
    <p:sldLayoutId id="2147485812" r:id="rId51"/>
    <p:sldLayoutId id="2147485813" r:id="rId52"/>
    <p:sldLayoutId id="2147485814" r:id="rId53"/>
    <p:sldLayoutId id="2147485815" r:id="rId54"/>
    <p:sldLayoutId id="2147485816" r:id="rId55"/>
    <p:sldLayoutId id="2147485817" r:id="rId56"/>
    <p:sldLayoutId id="2147485818" r:id="rId57"/>
    <p:sldLayoutId id="2147485819" r:id="rId58"/>
    <p:sldLayoutId id="2147485820" r:id="rId59"/>
    <p:sldLayoutId id="2147485821" r:id="rId60"/>
    <p:sldLayoutId id="2147485822" r:id="rId61"/>
    <p:sldLayoutId id="2147485823" r:id="rId62"/>
    <p:sldLayoutId id="2147485824" r:id="rId63"/>
    <p:sldLayoutId id="2147485825"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1"/>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5"/>
            <a:ext cx="4114800" cy="182880"/>
          </a:xfrm>
          <a:prstGeom prst="rect">
            <a:avLst/>
          </a:prstGeom>
        </p:spPr>
        <p:txBody>
          <a:bodyPr vert="horz" lIns="91440" tIns="45720" rIns="91440" bIns="45720" rtlCol="0" anchor="ctr"/>
          <a:lstStyle>
            <a:lvl1pPr algn="ctr">
              <a:defRPr sz="800">
                <a:ln>
                  <a:noFill/>
                </a:ln>
                <a:solidFill>
                  <a:schemeClr val="bg1"/>
                </a:solidFill>
              </a:defRPr>
            </a:lvl1pPr>
          </a:lstStyle>
          <a:p>
            <a:endParaRPr lang="en-IN"/>
          </a:p>
        </p:txBody>
      </p:sp>
      <p:sp>
        <p:nvSpPr>
          <p:cNvPr id="6" name="Slide Number Placeholder 5"/>
          <p:cNvSpPr>
            <a:spLocks noGrp="1"/>
          </p:cNvSpPr>
          <p:nvPr>
            <p:ph type="sldNum" sz="quarter" idx="4"/>
          </p:nvPr>
        </p:nvSpPr>
        <p:spPr>
          <a:xfrm>
            <a:off x="11722236" y="6401594"/>
            <a:ext cx="366667" cy="365125"/>
          </a:xfrm>
          <a:prstGeom prst="rect">
            <a:avLst/>
          </a:prstGeom>
        </p:spPr>
        <p:txBody>
          <a:bodyPr vert="horz" lIns="91440" tIns="45720" rIns="91440" bIns="45720" rtlCol="0" anchor="ctr"/>
          <a:lstStyle>
            <a:lvl1pPr algn="r">
              <a:defRPr sz="900">
                <a:solidFill>
                  <a:schemeClr val="bg1"/>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333740919"/>
      </p:ext>
    </p:extLst>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7" r:id="rId11"/>
    <p:sldLayoutId id="2147485838" r:id="rId12"/>
    <p:sldLayoutId id="2147485839" r:id="rId13"/>
    <p:sldLayoutId id="2147485840" r:id="rId14"/>
    <p:sldLayoutId id="2147485841" r:id="rId15"/>
    <p:sldLayoutId id="2147485842" r:id="rId16"/>
    <p:sldLayoutId id="2147485843" r:id="rId17"/>
    <p:sldLayoutId id="2147485844" r:id="rId18"/>
  </p:sldLayoutIdLst>
  <p:hf hdr="0" ftr="0" dt="0"/>
  <p:txStyles>
    <p:titleStyle>
      <a:lvl1pPr algn="l" defTabSz="912114"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2800" kern="1200">
          <a:solidFill>
            <a:schemeClr val="bg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400" kern="1200">
          <a:solidFill>
            <a:schemeClr val="bg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2000" kern="1200">
          <a:solidFill>
            <a:schemeClr val="bg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800" kern="1200">
          <a:solidFill>
            <a:schemeClr val="bg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800" kern="1200">
          <a:solidFill>
            <a:schemeClr val="bg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43608"/>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81738813"/>
      </p:ext>
    </p:extLst>
  </p:cSld>
  <p:clrMap bg1="lt1" tx1="dk1" bg2="lt2" tx2="dk2" accent1="accent1" accent2="accent2" accent3="accent3" accent4="accent4" accent5="accent5" accent6="accent6" hlink="hlink" folHlink="folHlink"/>
  <p:sldLayoutIdLst>
    <p:sldLayoutId id="2147485846" r:id="rId1"/>
    <p:sldLayoutId id="2147485847" r:id="rId2"/>
    <p:sldLayoutId id="2147485849" r:id="rId3"/>
    <p:sldLayoutId id="2147485850" r:id="rId4"/>
    <p:sldLayoutId id="2147485851" r:id="rId5"/>
    <p:sldLayoutId id="2147485852" r:id="rId6"/>
    <p:sldLayoutId id="2147485853" r:id="rId7"/>
    <p:sldLayoutId id="2147485854" r:id="rId8"/>
    <p:sldLayoutId id="2147485855" r:id="rId9"/>
    <p:sldLayoutId id="2147485856" r:id="rId10"/>
    <p:sldLayoutId id="2147485857" r:id="rId11"/>
    <p:sldLayoutId id="2147485858" r:id="rId12"/>
    <p:sldLayoutId id="2147485859" r:id="rId13"/>
    <p:sldLayoutId id="2147485860" r:id="rId14"/>
    <p:sldLayoutId id="2147485861" r:id="rId15"/>
    <p:sldLayoutId id="2147485862" r:id="rId16"/>
    <p:sldLayoutId id="2147485863" r:id="rId17"/>
    <p:sldLayoutId id="2147485864" r:id="rId18"/>
  </p:sldLayoutIdLst>
  <p:transition>
    <p:fade/>
  </p:transition>
  <p:txStyles>
    <p:titleStyle>
      <a:lvl1pPr algn="l" defTabSz="914367"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907287"/>
      </p:ext>
    </p:extLst>
  </p:cSld>
  <p:clrMap bg1="lt1" tx1="dk1" bg2="lt2" tx2="dk2" accent1="accent1" accent2="accent2" accent3="accent3" accent4="accent4" accent5="accent5" accent6="accent6" hlink="hlink" folHlink="folHlink"/>
  <p:sldLayoutIdLst>
    <p:sldLayoutId id="2147485866" r:id="rId1"/>
    <p:sldLayoutId id="2147485867" r:id="rId2"/>
    <p:sldLayoutId id="2147485868" r:id="rId3"/>
    <p:sldLayoutId id="2147485869" r:id="rId4"/>
    <p:sldLayoutId id="2147485870" r:id="rId5"/>
    <p:sldLayoutId id="2147485871" r:id="rId6"/>
    <p:sldLayoutId id="2147485872" r:id="rId7"/>
    <p:sldLayoutId id="2147485873" r:id="rId8"/>
    <p:sldLayoutId id="2147485874" r:id="rId9"/>
    <p:sldLayoutId id="2147485875" r:id="rId10"/>
    <p:sldLayoutId id="2147485876" r:id="rId11"/>
    <p:sldLayoutId id="2147485877" r:id="rId12"/>
    <p:sldLayoutId id="2147485878" r:id="rId13"/>
    <p:sldLayoutId id="2147485879" r:id="rId14"/>
    <p:sldLayoutId id="2147485880" r:id="rId15"/>
    <p:sldLayoutId id="2147485881" r:id="rId16"/>
    <p:sldLayoutId id="2147485882" r:id="rId17"/>
    <p:sldLayoutId id="2147485883" r:id="rId18"/>
    <p:sldLayoutId id="2147485884" r:id="rId19"/>
    <p:sldLayoutId id="2147485885" r:id="rId20"/>
    <p:sldLayoutId id="2147485886" r:id="rId21"/>
    <p:sldLayoutId id="2147485887" r:id="rId22"/>
    <p:sldLayoutId id="2147485888" r:id="rId23"/>
    <p:sldLayoutId id="2147485889" r:id="rId24"/>
    <p:sldLayoutId id="2147485890" r:id="rId25"/>
    <p:sldLayoutId id="2147485891" r:id="rId26"/>
    <p:sldLayoutId id="2147485892" r:id="rId27"/>
    <p:sldLayoutId id="2147485893" r:id="rId28"/>
    <p:sldLayoutId id="2147485894" r:id="rId29"/>
    <p:sldLayoutId id="2147485895" r:id="rId30"/>
    <p:sldLayoutId id="2147485896" r:id="rId3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04698251"/>
      </p:ext>
    </p:extLst>
  </p:cSld>
  <p:clrMap bg1="dk1" tx1="lt1" bg2="dk2" tx2="lt2" accent1="accent1" accent2="accent2" accent3="accent3" accent4="accent4" accent5="accent5" accent6="accent6" hlink="hlink" folHlink="folHlink"/>
  <p:sldLayoutIdLst>
    <p:sldLayoutId id="2147485966" r:id="rId1"/>
    <p:sldLayoutId id="2147485967" r:id="rId2"/>
    <p:sldLayoutId id="2147485968" r:id="rId3"/>
    <p:sldLayoutId id="2147485969" r:id="rId4"/>
    <p:sldLayoutId id="2147485970" r:id="rId5"/>
    <p:sldLayoutId id="2147485971" r:id="rId6"/>
    <p:sldLayoutId id="2147485972" r:id="rId7"/>
    <p:sldLayoutId id="2147485973" r:id="rId8"/>
    <p:sldLayoutId id="2147485974" r:id="rId9"/>
    <p:sldLayoutId id="2147485975" r:id="rId10"/>
    <p:sldLayoutId id="2147485976" r:id="rId11"/>
    <p:sldLayoutId id="2147485977" r:id="rId12"/>
    <p:sldLayoutId id="2147485978" r:id="rId13"/>
    <p:sldLayoutId id="2147485979" r:id="rId14"/>
    <p:sldLayoutId id="2147485980" r:id="rId15"/>
    <p:sldLayoutId id="2147485981" r:id="rId16"/>
    <p:sldLayoutId id="2147485982" r:id="rId17"/>
    <p:sldLayoutId id="2147485983" r:id="rId18"/>
    <p:sldLayoutId id="2147485984" r:id="rId19"/>
    <p:sldLayoutId id="2147485985" r:id="rId20"/>
    <p:sldLayoutId id="2147485986" r:id="rId21"/>
    <p:sldLayoutId id="2147485987" r:id="rId22"/>
    <p:sldLayoutId id="2147485988" r:id="rId23"/>
    <p:sldLayoutId id="2147485989" r:id="rId24"/>
    <p:sldLayoutId id="2147485990" r:id="rId25"/>
    <p:sldLayoutId id="2147485991" r:id="rId26"/>
    <p:sldLayoutId id="2147485992" r:id="rId27"/>
    <p:sldLayoutId id="2147485993" r:id="rId28"/>
    <p:sldLayoutId id="2147485994" r:id="rId29"/>
    <p:sldLayoutId id="2147485995" r:id="rId30"/>
    <p:sldLayoutId id="2147485996" r:id="rId31"/>
    <p:sldLayoutId id="2147485997" r:id="rId32"/>
    <p:sldLayoutId id="2147485998" r:id="rId33"/>
    <p:sldLayoutId id="2147485999" r:id="rId34"/>
    <p:sldLayoutId id="2147486000" r:id="rId35"/>
    <p:sldLayoutId id="2147486001" r:id="rId36"/>
    <p:sldLayoutId id="2147486002" r:id="rId37"/>
    <p:sldLayoutId id="2147486003" r:id="rId38"/>
    <p:sldLayoutId id="2147486004" r:id="rId39"/>
    <p:sldLayoutId id="2147486005" r:id="rId40"/>
    <p:sldLayoutId id="2147486006" r:id="rId41"/>
    <p:sldLayoutId id="2147486007" r:id="rId42"/>
    <p:sldLayoutId id="2147486008" r:id="rId43"/>
    <p:sldLayoutId id="2147486009" r:id="rId44"/>
    <p:sldLayoutId id="2147486010" r:id="rId45"/>
    <p:sldLayoutId id="2147486011" r:id="rId46"/>
    <p:sldLayoutId id="2147486012" r:id="rId47"/>
  </p:sldLayoutIdLst>
  <p:transition>
    <p:fade/>
  </p:transition>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033981"/>
      </p:ext>
    </p:extLst>
  </p:cSld>
  <p:clrMap bg1="lt1" tx1="dk1" bg2="lt2" tx2="dk2" accent1="accent1" accent2="accent2" accent3="accent3" accent4="accent4" accent5="accent5" accent6="accent6" hlink="hlink" folHlink="folHlink"/>
  <p:sldLayoutIdLst>
    <p:sldLayoutId id="2147486014" r:id="rId1"/>
    <p:sldLayoutId id="2147486015" r:id="rId2"/>
    <p:sldLayoutId id="2147486016" r:id="rId3"/>
    <p:sldLayoutId id="2147486017" r:id="rId4"/>
    <p:sldLayoutId id="2147486018" r:id="rId5"/>
    <p:sldLayoutId id="2147486019" r:id="rId6"/>
    <p:sldLayoutId id="2147486020" r:id="rId7"/>
    <p:sldLayoutId id="2147486021" r:id="rId8"/>
    <p:sldLayoutId id="2147486022" r:id="rId9"/>
    <p:sldLayoutId id="2147486023" r:id="rId10"/>
    <p:sldLayoutId id="2147486024" r:id="rId11"/>
    <p:sldLayoutId id="2147486025" r:id="rId12"/>
    <p:sldLayoutId id="2147486026" r:id="rId13"/>
    <p:sldLayoutId id="2147486027" r:id="rId14"/>
    <p:sldLayoutId id="2147486028" r:id="rId15"/>
    <p:sldLayoutId id="2147486029" r:id="rId16"/>
    <p:sldLayoutId id="2147486030" r:id="rId17"/>
    <p:sldLayoutId id="2147486031" r:id="rId18"/>
    <p:sldLayoutId id="2147486032" r:id="rId19"/>
    <p:sldLayoutId id="2147486033" r:id="rId20"/>
    <p:sldLayoutId id="2147486034" r:id="rId21"/>
    <p:sldLayoutId id="2147486035" r:id="rId22"/>
    <p:sldLayoutId id="2147486036" r:id="rId23"/>
    <p:sldLayoutId id="2147486037" r:id="rId24"/>
    <p:sldLayoutId id="2147486038" r:id="rId25"/>
    <p:sldLayoutId id="2147486039" r:id="rId26"/>
    <p:sldLayoutId id="2147486040" r:id="rId27"/>
    <p:sldLayoutId id="2147486041" r:id="rId28"/>
    <p:sldLayoutId id="2147486042" r:id="rId29"/>
    <p:sldLayoutId id="2147486043" r:id="rId30"/>
    <p:sldLayoutId id="2147486044" r:id="rId31"/>
    <p:sldLayoutId id="2147486045" r:id="rId32"/>
  </p:sldLayoutIdLst>
  <p:transition>
    <p:fade/>
  </p:transition>
  <p:txStyles>
    <p:titleStyle>
      <a:lvl1pPr algn="l" defTabSz="914367" rtl="0" eaLnBrk="1" latinLnBrk="0" hangingPunct="1">
        <a:lnSpc>
          <a:spcPct val="90000"/>
        </a:lnSpc>
        <a:spcBef>
          <a:spcPct val="0"/>
        </a:spcBef>
        <a:buNone/>
        <a:defRPr lang="en-US" sz="3137" b="0" kern="1200" cap="none" spc="-147"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Graphical user interface, application, website&#10;&#10;Description automatically generated">
            <a:extLst>
              <a:ext uri="{FF2B5EF4-FFF2-40B4-BE49-F238E27FC236}">
                <a16:creationId xmlns:a16="http://schemas.microsoft.com/office/drawing/2014/main" id="{9D8AF113-E994-0C40-8727-B70EB7ECB3AD}"/>
              </a:ext>
            </a:extLst>
          </p:cNvPr>
          <p:cNvPicPr>
            <a:picLocks noChangeAspect="1"/>
          </p:cNvPicPr>
          <p:nvPr userDrawn="1"/>
        </p:nvPicPr>
        <p:blipFill>
          <a:blip r:embed="rId75"/>
          <a:stretch>
            <a:fillRect/>
          </a:stretch>
        </p:blipFill>
        <p:spPr>
          <a:xfrm rot="5400000">
            <a:off x="9760946" y="2592586"/>
            <a:ext cx="6858000" cy="1672828"/>
          </a:xfrm>
          <a:prstGeom prst="rect">
            <a:avLst/>
          </a:prstGeom>
        </p:spPr>
      </p:pic>
    </p:spTree>
    <p:extLst>
      <p:ext uri="{BB962C8B-B14F-4D97-AF65-F5344CB8AC3E}">
        <p14:creationId xmlns:p14="http://schemas.microsoft.com/office/powerpoint/2010/main" val="2436390283"/>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8" r:id="rId31"/>
    <p:sldLayoutId id="2147486079" r:id="rId32"/>
    <p:sldLayoutId id="2147486080" r:id="rId33"/>
    <p:sldLayoutId id="2147486081" r:id="rId34"/>
    <p:sldLayoutId id="2147486082" r:id="rId35"/>
    <p:sldLayoutId id="2147486083" r:id="rId36"/>
    <p:sldLayoutId id="2147486084" r:id="rId37"/>
    <p:sldLayoutId id="2147486085" r:id="rId38"/>
    <p:sldLayoutId id="2147486086" r:id="rId39"/>
    <p:sldLayoutId id="2147486087" r:id="rId40"/>
    <p:sldLayoutId id="2147486088" r:id="rId41"/>
    <p:sldLayoutId id="2147486089" r:id="rId42"/>
    <p:sldLayoutId id="2147486090" r:id="rId43"/>
    <p:sldLayoutId id="2147486091" r:id="rId44"/>
    <p:sldLayoutId id="2147486092" r:id="rId45"/>
    <p:sldLayoutId id="2147486093" r:id="rId46"/>
    <p:sldLayoutId id="2147486094" r:id="rId47"/>
    <p:sldLayoutId id="2147486095" r:id="rId48"/>
    <p:sldLayoutId id="2147486096" r:id="rId49"/>
    <p:sldLayoutId id="2147486097" r:id="rId50"/>
    <p:sldLayoutId id="2147486098" r:id="rId51"/>
    <p:sldLayoutId id="2147486099" r:id="rId52"/>
    <p:sldLayoutId id="2147486100" r:id="rId53"/>
    <p:sldLayoutId id="2147486101" r:id="rId54"/>
    <p:sldLayoutId id="2147486102" r:id="rId55"/>
    <p:sldLayoutId id="2147486103" r:id="rId56"/>
    <p:sldLayoutId id="2147486104" r:id="rId57"/>
    <p:sldLayoutId id="2147486105" r:id="rId58"/>
    <p:sldLayoutId id="2147486106" r:id="rId59"/>
    <p:sldLayoutId id="2147486107" r:id="rId60"/>
    <p:sldLayoutId id="2147486108" r:id="rId61"/>
    <p:sldLayoutId id="2147486109" r:id="rId62"/>
    <p:sldLayoutId id="2147486110" r:id="rId63"/>
    <p:sldLayoutId id="2147486111" r:id="rId64"/>
    <p:sldLayoutId id="2147486112" r:id="rId65"/>
    <p:sldLayoutId id="2147486113" r:id="rId66"/>
    <p:sldLayoutId id="2147486114" r:id="rId67"/>
    <p:sldLayoutId id="2147486115" r:id="rId68"/>
    <p:sldLayoutId id="2147486116" r:id="rId69"/>
    <p:sldLayoutId id="2147486117" r:id="rId70"/>
    <p:sldLayoutId id="2147486273" r:id="rId71"/>
    <p:sldLayoutId id="2147486275" r:id="rId72"/>
    <p:sldLayoutId id="214748627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2.xml"/></Relationships>
</file>

<file path=ppt/slides/_rels/slide11.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notesSlide" Target="../notesSlides/notesSlide10.xml"/><Relationship Id="rId1" Type="http://schemas.openxmlformats.org/officeDocument/2006/relationships/slideLayout" Target="../slideLayouts/slideLayout378.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38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2.xml"/></Relationships>
</file>

<file path=ppt/slides/_rels/slide14.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378.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 Id="rId9" Type="http://schemas.openxmlformats.org/officeDocument/2006/relationships/hyperlink" Target="https://azure.microsoft.com/en-us/migration/get-started/"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8.xml"/></Relationships>
</file>

<file path=ppt/slides/_rels/slide16.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378.xml"/><Relationship Id="rId6" Type="http://schemas.openxmlformats.org/officeDocument/2006/relationships/image" Target="../media/image122.sv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svg"/><Relationship Id="rId9" Type="http://schemas.openxmlformats.org/officeDocument/2006/relationships/image" Target="../media/image125.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8.xml"/></Relationships>
</file>

<file path=ppt/slides/_rels/slide18.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3.png"/><Relationship Id="rId7"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378.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7.svg"/><Relationship Id="rId4" Type="http://schemas.openxmlformats.org/officeDocument/2006/relationships/image" Target="../media/image124.svg"/><Relationship Id="rId9"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28.png"/><Relationship Id="rId7"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378.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xml"/><Relationship Id="rId1" Type="http://schemas.openxmlformats.org/officeDocument/2006/relationships/slideLayout" Target="../slideLayouts/slideLayout35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8.xml"/></Relationships>
</file>

<file path=ppt/slides/_rels/slide2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8.png"/><Relationship Id="rId3" Type="http://schemas.openxmlformats.org/officeDocument/2006/relationships/image" Target="../media/image132.png"/><Relationship Id="rId7" Type="http://schemas.microsoft.com/office/2007/relationships/hdphoto" Target="../media/hdphoto1.wdp"/><Relationship Id="rId12"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378.xml"/><Relationship Id="rId6" Type="http://schemas.openxmlformats.org/officeDocument/2006/relationships/image" Target="../media/image135.png"/><Relationship Id="rId11" Type="http://schemas.openxmlformats.org/officeDocument/2006/relationships/image" Target="../media/image137.png"/><Relationship Id="rId5" Type="http://schemas.openxmlformats.org/officeDocument/2006/relationships/image" Target="../media/image134.emf"/><Relationship Id="rId15" Type="http://schemas.microsoft.com/office/2007/relationships/hdphoto" Target="../media/hdphoto3.wdp"/><Relationship Id="rId10" Type="http://schemas.openxmlformats.org/officeDocument/2006/relationships/image" Target="../media/image136.png"/><Relationship Id="rId4" Type="http://schemas.openxmlformats.org/officeDocument/2006/relationships/image" Target="../media/image133.svg"/><Relationship Id="rId9" Type="http://schemas.openxmlformats.org/officeDocument/2006/relationships/image" Target="../media/image127.svg"/><Relationship Id="rId14" Type="http://schemas.openxmlformats.org/officeDocument/2006/relationships/image" Target="../media/image139.png"/></Relationships>
</file>

<file path=ppt/slides/_rels/slide23.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144.png"/><Relationship Id="rId18" Type="http://schemas.openxmlformats.org/officeDocument/2006/relationships/image" Target="../media/image149.svg"/><Relationship Id="rId26" Type="http://schemas.openxmlformats.org/officeDocument/2006/relationships/image" Target="../media/image156.svg"/><Relationship Id="rId3" Type="http://schemas.openxmlformats.org/officeDocument/2006/relationships/hyperlink" Target="http://www.tpc.org/4087" TargetMode="External"/><Relationship Id="rId21" Type="http://schemas.openxmlformats.org/officeDocument/2006/relationships/image" Target="../media/image152.png"/><Relationship Id="rId7" Type="http://schemas.openxmlformats.org/officeDocument/2006/relationships/hyperlink" Target="http://www.tpc.org/3364" TargetMode="External"/><Relationship Id="rId12" Type="http://schemas.openxmlformats.org/officeDocument/2006/relationships/image" Target="../media/image143.svg"/><Relationship Id="rId17" Type="http://schemas.openxmlformats.org/officeDocument/2006/relationships/image" Target="../media/image148.png"/><Relationship Id="rId25" Type="http://schemas.openxmlformats.org/officeDocument/2006/relationships/image" Target="../media/image155.png"/><Relationship Id="rId2" Type="http://schemas.openxmlformats.org/officeDocument/2006/relationships/notesSlide" Target="../notesSlides/notesSlide22.xml"/><Relationship Id="rId16" Type="http://schemas.openxmlformats.org/officeDocument/2006/relationships/image" Target="../media/image147.svg"/><Relationship Id="rId20" Type="http://schemas.openxmlformats.org/officeDocument/2006/relationships/image" Target="../media/image151.svg"/><Relationship Id="rId1" Type="http://schemas.openxmlformats.org/officeDocument/2006/relationships/slideLayout" Target="../slideLayouts/slideLayout378.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142.png"/><Relationship Id="rId24" Type="http://schemas.openxmlformats.org/officeDocument/2006/relationships/chart" Target="../charts/chart2.xml"/><Relationship Id="rId5" Type="http://schemas.openxmlformats.org/officeDocument/2006/relationships/hyperlink" Target="http://www.tpc.org/3380" TargetMode="External"/><Relationship Id="rId15" Type="http://schemas.openxmlformats.org/officeDocument/2006/relationships/image" Target="../media/image146.png"/><Relationship Id="rId23" Type="http://schemas.openxmlformats.org/officeDocument/2006/relationships/image" Target="../media/image154.png"/><Relationship Id="rId10" Type="http://schemas.openxmlformats.org/officeDocument/2006/relationships/image" Target="../media/image141.png"/><Relationship Id="rId19" Type="http://schemas.openxmlformats.org/officeDocument/2006/relationships/image" Target="../media/image150.png"/><Relationship Id="rId4" Type="http://schemas.openxmlformats.org/officeDocument/2006/relationships/hyperlink" Target="http://www.tpc.org/3374" TargetMode="External"/><Relationship Id="rId9" Type="http://schemas.openxmlformats.org/officeDocument/2006/relationships/image" Target="../media/image140.png"/><Relationship Id="rId14" Type="http://schemas.openxmlformats.org/officeDocument/2006/relationships/image" Target="../media/image145.svg"/><Relationship Id="rId22" Type="http://schemas.openxmlformats.org/officeDocument/2006/relationships/image" Target="../media/image153.svg"/></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3" Type="http://schemas.openxmlformats.org/officeDocument/2006/relationships/hyperlink" Target="https://azure.microsoft.com/services/azure-migrate/" TargetMode="External"/><Relationship Id="rId7" Type="http://schemas.openxmlformats.org/officeDocument/2006/relationships/hyperlink" Target="https://docs.microsoft.com/en-us/azure/security-center/" TargetMode="External"/><Relationship Id="rId2" Type="http://schemas.openxmlformats.org/officeDocument/2006/relationships/notesSlide" Target="../notesSlides/notesSlide23.xml"/><Relationship Id="rId1" Type="http://schemas.openxmlformats.org/officeDocument/2006/relationships/slideLayout" Target="../slideLayouts/slideLayout378.xml"/><Relationship Id="rId6" Type="http://schemas.openxmlformats.org/officeDocument/2006/relationships/hyperlink" Target="https://azure.microsoft.com/en-us/pricing/reserved-vm-instances/" TargetMode="External"/><Relationship Id="rId5" Type="http://schemas.openxmlformats.org/officeDocument/2006/relationships/hyperlink" Target="https://azure.microsoft.com/en-us/pricing/hybrid-benefit/" TargetMode="External"/><Relationship Id="rId4" Type="http://schemas.openxmlformats.org/officeDocument/2006/relationships/hyperlink" Target="https://azure.microsoft.com/en-us/services/database-migration/"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2.svg"/><Relationship Id="rId3" Type="http://schemas.openxmlformats.org/officeDocument/2006/relationships/image" Target="../media/image157.png"/><Relationship Id="rId21" Type="http://schemas.openxmlformats.org/officeDocument/2006/relationships/image" Target="../media/image175.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 Type="http://schemas.openxmlformats.org/officeDocument/2006/relationships/notesSlide" Target="../notesSlides/notesSlide24.xml"/><Relationship Id="rId16" Type="http://schemas.openxmlformats.org/officeDocument/2006/relationships/image" Target="../media/image170.svg"/><Relationship Id="rId20" Type="http://schemas.openxmlformats.org/officeDocument/2006/relationships/image" Target="../media/image174.svg"/><Relationship Id="rId1" Type="http://schemas.openxmlformats.org/officeDocument/2006/relationships/slideLayout" Target="../slideLayouts/slideLayout424.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9.png"/><Relationship Id="rId10" Type="http://schemas.openxmlformats.org/officeDocument/2006/relationships/image" Target="../media/image164.svg"/><Relationship Id="rId19" Type="http://schemas.openxmlformats.org/officeDocument/2006/relationships/image" Target="../media/image173.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8.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xml"/><Relationship Id="rId1" Type="http://schemas.openxmlformats.org/officeDocument/2006/relationships/slideLayout" Target="../slideLayouts/slideLayout378.xml"/></Relationships>
</file>

<file path=ppt/slides/_rels/slide28.xml.rels><?xml version="1.0" encoding="UTF-8" standalone="yes"?>
<Relationships xmlns="http://schemas.openxmlformats.org/package/2006/relationships"><Relationship Id="rId2" Type="http://schemas.openxmlformats.org/officeDocument/2006/relationships/hyperlink" Target="https://bit.ly/3XEWDzw" TargetMode="External"/><Relationship Id="rId1" Type="http://schemas.openxmlformats.org/officeDocument/2006/relationships/slideLayout" Target="../slideLayouts/slideLayout37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2.xml"/></Relationships>
</file>

<file path=ppt/slides/_rels/slide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352.xml"/></Relationships>
</file>

<file path=ppt/slides/_rels/slide30.xml.rels><?xml version="1.0" encoding="UTF-8" standalone="yes"?>
<Relationships xmlns="http://schemas.openxmlformats.org/package/2006/relationships"><Relationship Id="rId2" Type="http://schemas.openxmlformats.org/officeDocument/2006/relationships/hyperlink" Target="https://bit.ly/3XEWDzw" TargetMode="External"/><Relationship Id="rId1" Type="http://schemas.openxmlformats.org/officeDocument/2006/relationships/slideLayout" Target="../slideLayouts/slideLayout37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8.xml"/></Relationships>
</file>

<file path=ppt/slides/_rels/slide34.xml.rels><?xml version="1.0" encoding="UTF-8" standalone="yes"?>
<Relationships xmlns="http://schemas.openxmlformats.org/package/2006/relationships"><Relationship Id="rId2" Type="http://schemas.openxmlformats.org/officeDocument/2006/relationships/hyperlink" Target="https://bit.ly/3XEWDzw" TargetMode="External"/><Relationship Id="rId1" Type="http://schemas.openxmlformats.org/officeDocument/2006/relationships/slideLayout" Target="../slideLayouts/slideLayout37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3.xml"/></Relationships>
</file>

<file path=ppt/slides/_rels/slide3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33.xml"/><Relationship Id="rId1" Type="http://schemas.openxmlformats.org/officeDocument/2006/relationships/slideLayout" Target="../slideLayouts/slideLayout379.xml"/></Relationships>
</file>

<file path=ppt/slides/_rels/slide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4.xml"/><Relationship Id="rId1" Type="http://schemas.openxmlformats.org/officeDocument/2006/relationships/slideLayout" Target="../slideLayouts/slideLayout378.xml"/></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5.xml"/><Relationship Id="rId1" Type="http://schemas.openxmlformats.org/officeDocument/2006/relationships/slideLayout" Target="../slideLayouts/slideLayout425.xml"/><Relationship Id="rId4" Type="http://schemas.openxmlformats.org/officeDocument/2006/relationships/image" Target="../media/image18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4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6.xml"/><Relationship Id="rId1" Type="http://schemas.openxmlformats.org/officeDocument/2006/relationships/slideLayout" Target="../slideLayouts/slideLayout37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8.xml"/></Relationships>
</file>

<file path=ppt/slides/_rels/slide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8.xml"/><Relationship Id="rId1" Type="http://schemas.openxmlformats.org/officeDocument/2006/relationships/slideLayout" Target="../slideLayouts/slideLayout37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2.xml"/></Relationships>
</file>

<file path=ppt/slides/_rels/slide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4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8.xml"/></Relationships>
</file>

<file path=ppt/slides/_rels/slide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2.xml"/><Relationship Id="rId1" Type="http://schemas.openxmlformats.org/officeDocument/2006/relationships/slideLayout" Target="../slideLayouts/slideLayout388.xml"/><Relationship Id="rId4" Type="http://schemas.openxmlformats.org/officeDocument/2006/relationships/image" Target="../media/image186.png"/></Relationships>
</file>

<file path=ppt/slides/_rels/slide4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388.xml"/><Relationship Id="rId5" Type="http://schemas.openxmlformats.org/officeDocument/2006/relationships/image" Target="../media/image189.png"/><Relationship Id="rId4" Type="http://schemas.openxmlformats.org/officeDocument/2006/relationships/image" Target="../media/image18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8.xml"/></Relationships>
</file>

<file path=ppt/slides/_rels/slide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xml"/><Relationship Id="rId1" Type="http://schemas.openxmlformats.org/officeDocument/2006/relationships/slideLayout" Target="../slideLayouts/slideLayout3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svg"/><Relationship Id="rId2" Type="http://schemas.openxmlformats.org/officeDocument/2006/relationships/notesSlide" Target="../notesSlides/notesSlide5.xml"/><Relationship Id="rId1" Type="http://schemas.openxmlformats.org/officeDocument/2006/relationships/slideLayout" Target="../slideLayouts/slideLayout352.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 Id="rId9" Type="http://schemas.openxmlformats.org/officeDocument/2006/relationships/image" Target="../media/image99.svg"/></Relationships>
</file>

<file path=ppt/slides/_rels/slide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54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8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p:nvPr>
        </p:nvSpPr>
        <p:spPr>
          <a:xfrm>
            <a:off x="584200" y="3214076"/>
            <a:ext cx="6600371" cy="1341111"/>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700" marR="3080" lvl="0" indent="0" algn="l" defTabSz="277200" rtl="0" eaLnBrk="1" fontAlgn="auto" latinLnBrk="0" hangingPunct="1">
              <a:lnSpc>
                <a:spcPts val="3335"/>
              </a:lnSpc>
              <a:spcBef>
                <a:spcPts val="557"/>
              </a:spcBef>
              <a:spcAft>
                <a:spcPts val="0"/>
              </a:spcAft>
              <a:buClrTx/>
              <a:buSzTx/>
              <a:buFontTx/>
              <a:buNone/>
              <a:tabLst/>
              <a:defRPr/>
            </a:pPr>
            <a:r>
              <a:rPr kumimoji="0" lang="en-US" sz="3153" b="0" i="0" u="none" strike="noStrike" kern="1200" cap="none" spc="-39" normalizeH="0" baseline="0" noProof="0" dirty="0">
                <a:ln>
                  <a:noFill/>
                </a:ln>
                <a:solidFill>
                  <a:srgbClr val="FFFFFF"/>
                </a:solidFill>
                <a:effectLst/>
                <a:uLnTx/>
                <a:uFillTx/>
                <a:latin typeface="Segoe UI"/>
                <a:ea typeface="+mn-ea"/>
                <a:cs typeface="Segoe UI"/>
              </a:rPr>
              <a:t>Microsoft</a:t>
            </a:r>
            <a:r>
              <a:rPr kumimoji="0" lang="en-US" sz="3153" b="0" i="0" u="none" strike="noStrike" kern="1200" cap="none" spc="-9" normalizeH="0" baseline="0" noProof="0" dirty="0">
                <a:ln>
                  <a:noFill/>
                </a:ln>
                <a:solidFill>
                  <a:srgbClr val="FFFFFF"/>
                </a:solidFill>
                <a:effectLst/>
                <a:uLnTx/>
                <a:uFillTx/>
                <a:latin typeface="Segoe UI"/>
                <a:ea typeface="+mn-ea"/>
                <a:cs typeface="Segoe UI"/>
              </a:rPr>
              <a:t> Azure </a:t>
            </a:r>
            <a:br>
              <a:rPr kumimoji="0" lang="en-US" sz="3153" b="0" i="0" u="none" strike="noStrike" kern="1200" cap="none" spc="-9" normalizeH="0" baseline="0" noProof="0" dirty="0">
                <a:ln>
                  <a:noFill/>
                </a:ln>
                <a:solidFill>
                  <a:srgbClr val="FFFFFF"/>
                </a:solidFill>
                <a:effectLst/>
                <a:uLnTx/>
                <a:uFillTx/>
                <a:latin typeface="Segoe UI"/>
                <a:ea typeface="+mn-ea"/>
                <a:cs typeface="Segoe UI"/>
              </a:rPr>
            </a:br>
            <a:r>
              <a:rPr kumimoji="0" lang="en-US" sz="3153" b="0" i="0" u="none" strike="noStrike" kern="1200" cap="none" spc="-42" normalizeH="0" baseline="0" noProof="0" dirty="0">
                <a:ln>
                  <a:noFill/>
                </a:ln>
                <a:solidFill>
                  <a:srgbClr val="FFFFFF"/>
                </a:solidFill>
                <a:effectLst/>
                <a:uLnTx/>
                <a:uFillTx/>
                <a:latin typeface="Segoe UI"/>
                <a:ea typeface="+mn-ea"/>
                <a:cs typeface="Segoe UI"/>
              </a:rPr>
              <a:t>Immersion</a:t>
            </a:r>
            <a:r>
              <a:rPr kumimoji="0" lang="en-US" sz="3153" b="0" i="0" u="none" strike="noStrike" kern="1200" cap="none" spc="-9" normalizeH="0" baseline="0" noProof="0" dirty="0">
                <a:ln>
                  <a:noFill/>
                </a:ln>
                <a:solidFill>
                  <a:srgbClr val="FFFFFF"/>
                </a:solidFill>
                <a:effectLst/>
                <a:uLnTx/>
                <a:uFillTx/>
                <a:latin typeface="Segoe UI"/>
                <a:ea typeface="+mn-ea"/>
                <a:cs typeface="Segoe UI"/>
              </a:rPr>
              <a:t> </a:t>
            </a:r>
            <a:r>
              <a:rPr kumimoji="0" lang="en-US" sz="3153" b="0" i="0" u="none" strike="noStrike" kern="1200" cap="none" spc="-45" normalizeH="0" baseline="0" noProof="0" dirty="0">
                <a:ln>
                  <a:noFill/>
                </a:ln>
                <a:solidFill>
                  <a:srgbClr val="FFFFFF"/>
                </a:solidFill>
                <a:effectLst/>
                <a:uLnTx/>
                <a:uFillTx/>
                <a:latin typeface="Segoe UI"/>
                <a:ea typeface="+mn-ea"/>
                <a:cs typeface="Segoe UI"/>
              </a:rPr>
              <a:t>Workshop: </a:t>
            </a:r>
            <a:br>
              <a:rPr kumimoji="0" lang="en-US" sz="3153" b="0" i="0" u="none" strike="noStrike" kern="1200" cap="none" spc="-45" normalizeH="0" baseline="0" noProof="0" dirty="0">
                <a:ln>
                  <a:noFill/>
                </a:ln>
                <a:solidFill>
                  <a:srgbClr val="FFFFFF"/>
                </a:solidFill>
                <a:effectLst/>
                <a:uLnTx/>
                <a:uFillTx/>
                <a:latin typeface="Segoe UI"/>
                <a:ea typeface="+mn-ea"/>
                <a:cs typeface="Segoe UI"/>
              </a:rPr>
            </a:br>
            <a:r>
              <a:rPr kumimoji="0" lang="en-US" sz="3153" b="0" i="0" u="none" strike="noStrike" kern="1200" cap="none" spc="-855" normalizeH="0" baseline="0" noProof="0" dirty="0">
                <a:ln>
                  <a:noFill/>
                </a:ln>
                <a:solidFill>
                  <a:srgbClr val="FFFFFF"/>
                </a:solidFill>
                <a:effectLst/>
                <a:uLnTx/>
                <a:uFillTx/>
                <a:latin typeface="Segoe UI"/>
                <a:ea typeface="+mn-ea"/>
                <a:cs typeface="Segoe UI"/>
              </a:rPr>
              <a:t> </a:t>
            </a:r>
            <a:r>
              <a:rPr kumimoji="0" lang="en-US" sz="3153" b="0" i="0" u="none" strike="noStrike" kern="1200" cap="none" spc="-64" normalizeH="0" baseline="0" noProof="0" dirty="0">
                <a:ln>
                  <a:noFill/>
                </a:ln>
                <a:solidFill>
                  <a:srgbClr val="FFFFFF"/>
                </a:solidFill>
                <a:effectLst/>
                <a:uLnTx/>
                <a:uFillTx/>
                <a:latin typeface="Segoe UI"/>
                <a:ea typeface="+mn-ea"/>
                <a:cs typeface="Segoe UI"/>
              </a:rPr>
              <a:t>Data Modernization</a:t>
            </a:r>
            <a:endParaRPr kumimoji="0" lang="en-US" sz="3153" b="0" i="0" u="none" strike="noStrike" kern="1200" cap="none" spc="0" normalizeH="0" baseline="0" noProof="0" dirty="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124198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Why customers choose to migrate   </a:t>
            </a:r>
          </a:p>
        </p:txBody>
      </p:sp>
      <p:sp>
        <p:nvSpPr>
          <p:cNvPr id="32" name="Rectangle 31">
            <a:extLst>
              <a:ext uri="{FF2B5EF4-FFF2-40B4-BE49-F238E27FC236}">
                <a16:creationId xmlns:a16="http://schemas.microsoft.com/office/drawing/2014/main" id="{1895DFDB-400E-CBFE-56CE-F0FB95DCB128}"/>
              </a:ext>
            </a:extLst>
          </p:cNvPr>
          <p:cNvSpPr/>
          <p:nvPr/>
        </p:nvSpPr>
        <p:spPr>
          <a:xfrm>
            <a:off x="353491" y="4755049"/>
            <a:ext cx="3576940" cy="152598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spcAft>
                <a:spcPts val="600"/>
              </a:spcAft>
              <a:defRPr/>
            </a:pPr>
            <a:r>
              <a:rPr lang="en-US" sz="1400" b="1">
                <a:solidFill>
                  <a:schemeClr val="tx1"/>
                </a:solidFill>
                <a:latin typeface="+mj-lt"/>
              </a:rPr>
              <a:t>Lowest TCO </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Driven by pay-for-what-you-use, automated admin, and HA/DR built-in</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Machine Learning-based, continuous performance optimization lowers costs significantly</a:t>
            </a:r>
          </a:p>
        </p:txBody>
      </p:sp>
      <p:sp>
        <p:nvSpPr>
          <p:cNvPr id="33" name="Rectangle 32">
            <a:extLst>
              <a:ext uri="{FF2B5EF4-FFF2-40B4-BE49-F238E27FC236}">
                <a16:creationId xmlns:a16="http://schemas.microsoft.com/office/drawing/2014/main" id="{92719353-F1FC-D7CB-83A8-058B354A17F2}"/>
              </a:ext>
            </a:extLst>
          </p:cNvPr>
          <p:cNvSpPr/>
          <p:nvPr/>
        </p:nvSpPr>
        <p:spPr>
          <a:xfrm>
            <a:off x="8238889" y="4755049"/>
            <a:ext cx="3570495" cy="13234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spcAft>
                <a:spcPts val="600"/>
              </a:spcAft>
              <a:defRPr/>
            </a:pPr>
            <a:r>
              <a:rPr lang="en-US" sz="1400" b="1">
                <a:solidFill>
                  <a:schemeClr val="tx1"/>
                </a:solidFill>
                <a:latin typeface="+mj-lt"/>
              </a:rPr>
              <a:t>Dynamic scale, Global scale by default </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Accelerate speed to market and create new business models </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chemeClr val="tx1"/>
                </a:solidFill>
                <a:latin typeface="Segoe UI"/>
              </a:rPr>
              <a:t>Leverage </a:t>
            </a:r>
            <a:r>
              <a:rPr lang="en-US" sz="1400" err="1">
                <a:solidFill>
                  <a:schemeClr val="tx1"/>
                </a:solidFill>
                <a:latin typeface="Segoe UI"/>
              </a:rPr>
              <a:t>Cloud+Data+AI</a:t>
            </a:r>
            <a:r>
              <a:rPr lang="en-US" sz="1400">
                <a:solidFill>
                  <a:schemeClr val="tx1"/>
                </a:solidFill>
                <a:latin typeface="Segoe UI"/>
              </a:rPr>
              <a:t> to unlock your digital transformation scenarios</a:t>
            </a:r>
          </a:p>
        </p:txBody>
      </p:sp>
      <p:sp>
        <p:nvSpPr>
          <p:cNvPr id="34" name="Rectangle 33">
            <a:extLst>
              <a:ext uri="{FF2B5EF4-FFF2-40B4-BE49-F238E27FC236}">
                <a16:creationId xmlns:a16="http://schemas.microsoft.com/office/drawing/2014/main" id="{C5913F67-FFFF-BFF8-1872-BE7F48D5B12A}"/>
              </a:ext>
            </a:extLst>
          </p:cNvPr>
          <p:cNvSpPr/>
          <p:nvPr/>
        </p:nvSpPr>
        <p:spPr>
          <a:xfrm>
            <a:off x="4296189" y="4755049"/>
            <a:ext cx="3576940" cy="17543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spcAft>
                <a:spcPts val="600"/>
              </a:spcAft>
              <a:defRPr/>
            </a:pPr>
            <a:r>
              <a:rPr lang="en-US" sz="1400" b="1">
                <a:solidFill>
                  <a:schemeClr val="tx1"/>
                </a:solidFill>
                <a:latin typeface="+mj-lt"/>
              </a:rPr>
              <a:t>Automated and modern security capabilities </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Powerful security like Advanced Threat Protection built-in </a:t>
            </a:r>
          </a:p>
          <a:p>
            <a:pPr marL="285750" indent="-285750" defTabSz="914225">
              <a:spcAft>
                <a:spcPts val="600"/>
              </a:spcAft>
              <a:buFont typeface="Arial" panose="020B0604020202020204" pitchFamily="34" charset="0"/>
              <a:buChar char="•"/>
              <a:defRPr/>
            </a:pPr>
            <a:r>
              <a:rPr lang="en-US" sz="1400" err="1">
                <a:solidFill>
                  <a:schemeClr val="tx1"/>
                </a:solidFill>
                <a:latin typeface="Segoe UI"/>
              </a:rPr>
              <a:t>Versionless</a:t>
            </a:r>
            <a:r>
              <a:rPr lang="en-US" sz="1400">
                <a:solidFill>
                  <a:schemeClr val="tx1"/>
                </a:solidFill>
                <a:latin typeface="Segoe UI"/>
              </a:rPr>
              <a:t>, managed platform freeing yourself from patching, upgrades, and end of support cycles </a:t>
            </a:r>
          </a:p>
        </p:txBody>
      </p:sp>
      <p:sp>
        <p:nvSpPr>
          <p:cNvPr id="35" name="Diamond 50">
            <a:extLst>
              <a:ext uri="{FF2B5EF4-FFF2-40B4-BE49-F238E27FC236}">
                <a16:creationId xmlns:a16="http://schemas.microsoft.com/office/drawing/2014/main" id="{4B517E29-23B3-5CE2-6DD9-D6E35FC532F7}"/>
              </a:ext>
              <a:ext uri="{C183D7F6-B498-43B3-948B-1728B52AA6E4}">
                <adec:decorative xmlns:adec="http://schemas.microsoft.com/office/drawing/2017/decorative" val="1"/>
              </a:ext>
            </a:extLst>
          </p:cNvPr>
          <p:cNvSpPr/>
          <p:nvPr/>
        </p:nvSpPr>
        <p:spPr>
          <a:xfrm>
            <a:off x="3820501" y="2019192"/>
            <a:ext cx="570760" cy="2012003"/>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B22F5984-EEED-5B35-437A-EA4B1C4CF474}"/>
              </a:ext>
            </a:extLst>
          </p:cNvPr>
          <p:cNvSpPr txBox="1"/>
          <p:nvPr/>
        </p:nvSpPr>
        <p:spPr>
          <a:xfrm>
            <a:off x="874089" y="3396853"/>
            <a:ext cx="2535745" cy="332399"/>
          </a:xfrm>
          <a:prstGeom prst="rect">
            <a:avLst/>
          </a:prstGeom>
          <a:noFill/>
        </p:spPr>
        <p:txBody>
          <a:bodyPr wrap="square" lIns="0" tIns="0" rIns="0" bIns="0" rtlCol="0">
            <a:spAutoFit/>
          </a:bodyPr>
          <a:lstStyle/>
          <a:p>
            <a:pPr algn="ctr">
              <a:lnSpc>
                <a:spcPct val="90000"/>
              </a:lnSpc>
              <a:spcAft>
                <a:spcPts val="600"/>
              </a:spcAft>
            </a:pPr>
            <a:r>
              <a:rPr lang="en-US" sz="2400" dirty="0">
                <a:latin typeface="+mj-lt"/>
              </a:rPr>
              <a:t>Optimize cost</a:t>
            </a:r>
          </a:p>
        </p:txBody>
      </p:sp>
      <p:sp>
        <p:nvSpPr>
          <p:cNvPr id="37" name="TextBox 36">
            <a:extLst>
              <a:ext uri="{FF2B5EF4-FFF2-40B4-BE49-F238E27FC236}">
                <a16:creationId xmlns:a16="http://schemas.microsoft.com/office/drawing/2014/main" id="{6A580575-85D4-D344-986A-66EF4EB24D6F}"/>
              </a:ext>
            </a:extLst>
          </p:cNvPr>
          <p:cNvSpPr txBox="1"/>
          <p:nvPr/>
        </p:nvSpPr>
        <p:spPr>
          <a:xfrm>
            <a:off x="4816787" y="3396853"/>
            <a:ext cx="2535745" cy="332399"/>
          </a:xfrm>
          <a:prstGeom prst="rect">
            <a:avLst/>
          </a:prstGeom>
          <a:noFill/>
        </p:spPr>
        <p:txBody>
          <a:bodyPr wrap="square" lIns="0" tIns="0" rIns="0" bIns="0" rtlCol="0">
            <a:spAutoFit/>
          </a:bodyPr>
          <a:lstStyle/>
          <a:p>
            <a:pPr algn="ctr">
              <a:lnSpc>
                <a:spcPct val="90000"/>
              </a:lnSpc>
              <a:spcAft>
                <a:spcPts val="600"/>
              </a:spcAft>
            </a:pPr>
            <a:r>
              <a:rPr lang="en-US" sz="2400">
                <a:latin typeface="+mj-lt"/>
              </a:rPr>
              <a:t>Mitigate risk</a:t>
            </a:r>
          </a:p>
        </p:txBody>
      </p:sp>
      <p:sp>
        <p:nvSpPr>
          <p:cNvPr id="38" name="TextBox 37">
            <a:extLst>
              <a:ext uri="{FF2B5EF4-FFF2-40B4-BE49-F238E27FC236}">
                <a16:creationId xmlns:a16="http://schemas.microsoft.com/office/drawing/2014/main" id="{22C4574E-8893-3F4E-B1A3-6AC6F84F4888}"/>
              </a:ext>
            </a:extLst>
          </p:cNvPr>
          <p:cNvSpPr txBox="1"/>
          <p:nvPr/>
        </p:nvSpPr>
        <p:spPr>
          <a:xfrm>
            <a:off x="8756264" y="3396853"/>
            <a:ext cx="2535745" cy="332399"/>
          </a:xfrm>
          <a:prstGeom prst="rect">
            <a:avLst/>
          </a:prstGeom>
          <a:noFill/>
        </p:spPr>
        <p:txBody>
          <a:bodyPr wrap="square" lIns="0" tIns="0" rIns="0" bIns="0" rtlCol="0">
            <a:spAutoFit/>
          </a:bodyPr>
          <a:lstStyle/>
          <a:p>
            <a:pPr algn="ctr">
              <a:lnSpc>
                <a:spcPct val="90000"/>
              </a:lnSpc>
              <a:spcAft>
                <a:spcPts val="600"/>
              </a:spcAft>
            </a:pPr>
            <a:r>
              <a:rPr lang="en-US" sz="2400">
                <a:latin typeface="+mj-lt"/>
              </a:rPr>
              <a:t>Enable innovation</a:t>
            </a:r>
          </a:p>
        </p:txBody>
      </p:sp>
      <p:sp>
        <p:nvSpPr>
          <p:cNvPr id="39" name="Diamond 50">
            <a:extLst>
              <a:ext uri="{FF2B5EF4-FFF2-40B4-BE49-F238E27FC236}">
                <a16:creationId xmlns:a16="http://schemas.microsoft.com/office/drawing/2014/main" id="{D552C089-315F-053F-04FF-ADAE1A4E3557}"/>
              </a:ext>
              <a:ext uri="{C183D7F6-B498-43B3-948B-1728B52AA6E4}">
                <adec:decorative xmlns:adec="http://schemas.microsoft.com/office/drawing/2017/decorative" val="1"/>
              </a:ext>
            </a:extLst>
          </p:cNvPr>
          <p:cNvSpPr/>
          <p:nvPr/>
        </p:nvSpPr>
        <p:spPr>
          <a:xfrm>
            <a:off x="7763201" y="2019192"/>
            <a:ext cx="570760" cy="2012003"/>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4" descr="magnifying glass looking at analytics">
            <a:extLst>
              <a:ext uri="{FF2B5EF4-FFF2-40B4-BE49-F238E27FC236}">
                <a16:creationId xmlns:a16="http://schemas.microsoft.com/office/drawing/2014/main" id="{064BDD69-0DAC-F197-EF9D-9BC10E20E279}"/>
              </a:ext>
            </a:extLst>
          </p:cNvPr>
          <p:cNvGrpSpPr>
            <a:grpSpLocks noChangeAspect="1"/>
          </p:cNvGrpSpPr>
          <p:nvPr/>
        </p:nvGrpSpPr>
        <p:grpSpPr bwMode="auto">
          <a:xfrm>
            <a:off x="5626203" y="2471725"/>
            <a:ext cx="770160" cy="770154"/>
            <a:chOff x="4616" y="999"/>
            <a:chExt cx="312" cy="312"/>
          </a:xfrm>
        </p:grpSpPr>
        <p:sp>
          <p:nvSpPr>
            <p:cNvPr id="41" name="Freeform 5">
              <a:extLst>
                <a:ext uri="{FF2B5EF4-FFF2-40B4-BE49-F238E27FC236}">
                  <a16:creationId xmlns:a16="http://schemas.microsoft.com/office/drawing/2014/main" id="{F1FCFD40-8843-977F-B5CE-59B3EE68E899}"/>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2C46BAD5-F3A8-2A2C-77EE-40BCAADBE0B4}"/>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7">
              <a:extLst>
                <a:ext uri="{FF2B5EF4-FFF2-40B4-BE49-F238E27FC236}">
                  <a16:creationId xmlns:a16="http://schemas.microsoft.com/office/drawing/2014/main" id="{29EBAB73-1A0E-A0E7-DEB4-DA770A1E2B71}"/>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8">
              <a:extLst>
                <a:ext uri="{FF2B5EF4-FFF2-40B4-BE49-F238E27FC236}">
                  <a16:creationId xmlns:a16="http://schemas.microsoft.com/office/drawing/2014/main" id="{D8C800C0-9189-D741-0C81-F1212A380DCF}"/>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9">
              <a:extLst>
                <a:ext uri="{FF2B5EF4-FFF2-40B4-BE49-F238E27FC236}">
                  <a16:creationId xmlns:a16="http://schemas.microsoft.com/office/drawing/2014/main" id="{D856A1D0-B274-F0D0-3521-4D8EFDC7803F}"/>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13" descr="lightbulb">
            <a:extLst>
              <a:ext uri="{FF2B5EF4-FFF2-40B4-BE49-F238E27FC236}">
                <a16:creationId xmlns:a16="http://schemas.microsoft.com/office/drawing/2014/main" id="{9A4CF2D2-9B78-D0D4-506A-E35DC7C13576}"/>
              </a:ext>
            </a:extLst>
          </p:cNvPr>
          <p:cNvGrpSpPr>
            <a:grpSpLocks noChangeAspect="1"/>
          </p:cNvGrpSpPr>
          <p:nvPr/>
        </p:nvGrpSpPr>
        <p:grpSpPr bwMode="auto">
          <a:xfrm>
            <a:off x="9645694" y="2457711"/>
            <a:ext cx="570760" cy="791455"/>
            <a:chOff x="1057" y="999"/>
            <a:chExt cx="225" cy="312"/>
          </a:xfrm>
        </p:grpSpPr>
        <p:sp>
          <p:nvSpPr>
            <p:cNvPr id="47" name="AutoShape 12">
              <a:extLst>
                <a:ext uri="{FF2B5EF4-FFF2-40B4-BE49-F238E27FC236}">
                  <a16:creationId xmlns:a16="http://schemas.microsoft.com/office/drawing/2014/main" id="{C2513CDC-D8DD-F7C3-420C-AA765CED52E9}"/>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14">
              <a:extLst>
                <a:ext uri="{FF2B5EF4-FFF2-40B4-BE49-F238E27FC236}">
                  <a16:creationId xmlns:a16="http://schemas.microsoft.com/office/drawing/2014/main" id="{8612948A-3BDB-99E2-B2E7-DDD139EB1ECC}"/>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3A6ACDE5-B1FD-5919-742F-6525B2ECCDF5}"/>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F2A36A3A-7181-AE00-79A2-8EEC8D78D1E8}"/>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D23D8439-331A-4F50-6473-BAACD9ECF7BE}"/>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46" descr="dot leading to money symbol">
            <a:extLst>
              <a:ext uri="{FF2B5EF4-FFF2-40B4-BE49-F238E27FC236}">
                <a16:creationId xmlns:a16="http://schemas.microsoft.com/office/drawing/2014/main" id="{8485AE14-2525-8564-987B-8BF0E6BE8088}"/>
              </a:ext>
            </a:extLst>
          </p:cNvPr>
          <p:cNvGrpSpPr>
            <a:grpSpLocks noChangeAspect="1"/>
          </p:cNvGrpSpPr>
          <p:nvPr/>
        </p:nvGrpSpPr>
        <p:grpSpPr bwMode="auto">
          <a:xfrm>
            <a:off x="1685431" y="2343411"/>
            <a:ext cx="903390" cy="903390"/>
            <a:chOff x="410" y="1787"/>
            <a:chExt cx="312" cy="312"/>
          </a:xfrm>
        </p:grpSpPr>
        <p:sp>
          <p:nvSpPr>
            <p:cNvPr id="53" name="AutoShape 145">
              <a:extLst>
                <a:ext uri="{FF2B5EF4-FFF2-40B4-BE49-F238E27FC236}">
                  <a16:creationId xmlns:a16="http://schemas.microsoft.com/office/drawing/2014/main" id="{81CAFE8B-2B3B-4B58-F8A0-2331E49B0126}"/>
                </a:ext>
              </a:extLst>
            </p:cNvPr>
            <p:cNvSpPr>
              <a:spLocks noChangeAspect="1" noChangeArrowheads="1" noTextEdit="1"/>
            </p:cNvSpPr>
            <p:nvPr/>
          </p:nvSpPr>
          <p:spPr bwMode="auto">
            <a:xfrm>
              <a:off x="410"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47">
              <a:extLst>
                <a:ext uri="{FF2B5EF4-FFF2-40B4-BE49-F238E27FC236}">
                  <a16:creationId xmlns:a16="http://schemas.microsoft.com/office/drawing/2014/main" id="{D4CA656C-4D91-3778-9ABB-C21F4BC7F6C6}"/>
                </a:ext>
              </a:extLst>
            </p:cNvPr>
            <p:cNvSpPr>
              <a:spLocks noChangeArrowheads="1"/>
            </p:cNvSpPr>
            <p:nvPr/>
          </p:nvSpPr>
          <p:spPr bwMode="auto">
            <a:xfrm>
              <a:off x="410" y="2041"/>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9">
              <a:extLst>
                <a:ext uri="{FF2B5EF4-FFF2-40B4-BE49-F238E27FC236}">
                  <a16:creationId xmlns:a16="http://schemas.microsoft.com/office/drawing/2014/main" id="{E5CADCBE-61CB-748D-CED7-C1AAACA99A93}"/>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50">
              <a:extLst>
                <a:ext uri="{FF2B5EF4-FFF2-40B4-BE49-F238E27FC236}">
                  <a16:creationId xmlns:a16="http://schemas.microsoft.com/office/drawing/2014/main" id="{D1AFE83B-98A4-F1F1-E19B-7B02DDFF5697}"/>
                </a:ext>
              </a:extLst>
            </p:cNvPr>
            <p:cNvSpPr>
              <a:spLocks noChangeArrowheads="1"/>
            </p:cNvSpPr>
            <p:nvPr/>
          </p:nvSpPr>
          <p:spPr bwMode="auto">
            <a:xfrm>
              <a:off x="615" y="1865"/>
              <a:ext cx="29" cy="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51">
              <a:extLst>
                <a:ext uri="{FF2B5EF4-FFF2-40B4-BE49-F238E27FC236}">
                  <a16:creationId xmlns:a16="http://schemas.microsoft.com/office/drawing/2014/main" id="{88616909-F3C1-BF6E-8C63-5A909B70BB1B}"/>
                </a:ext>
              </a:extLst>
            </p:cNvPr>
            <p:cNvSpPr>
              <a:spLocks noChangeArrowheads="1"/>
            </p:cNvSpPr>
            <p:nvPr/>
          </p:nvSpPr>
          <p:spPr bwMode="auto">
            <a:xfrm>
              <a:off x="546" y="1865"/>
              <a:ext cx="98"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8" name="Freeform 17">
            <a:extLst>
              <a:ext uri="{FF2B5EF4-FFF2-40B4-BE49-F238E27FC236}">
                <a16:creationId xmlns:a16="http://schemas.microsoft.com/office/drawing/2014/main" id="{918A999C-C4BA-8596-FF1E-0300B0134F60}"/>
              </a:ext>
              <a:ext uri="{C183D7F6-B498-43B3-948B-1728B52AA6E4}">
                <adec:decorative xmlns:adec="http://schemas.microsoft.com/office/drawing/2017/decorative" val="1"/>
              </a:ext>
            </a:extLst>
          </p:cNvPr>
          <p:cNvSpPr>
            <a:spLocks noEditPoints="1"/>
          </p:cNvSpPr>
          <p:nvPr/>
        </p:nvSpPr>
        <p:spPr bwMode="auto">
          <a:xfrm>
            <a:off x="2499508" y="2143989"/>
            <a:ext cx="253592" cy="490929"/>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41384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65989"/>
            <a:ext cx="11021125" cy="800219"/>
          </a:xfrm>
        </p:spPr>
        <p:txBody>
          <a:bodyPr/>
          <a:lstStyle/>
          <a:p>
            <a:r>
              <a:rPr lang="en-US" sz="3200" dirty="0"/>
              <a:t>Count on a proven methodology</a:t>
            </a:r>
            <a:br>
              <a:rPr lang="en-US" sz="2000" dirty="0"/>
            </a:br>
            <a:r>
              <a:rPr lang="en-US" sz="2000" dirty="0"/>
              <a:t>Microsoft Cloud Adoption Framework for Azure</a:t>
            </a:r>
            <a:endParaRPr lang="en-US" sz="3200" dirty="0"/>
          </a:p>
        </p:txBody>
      </p:sp>
      <p:grpSp>
        <p:nvGrpSpPr>
          <p:cNvPr id="2" name="Group 1">
            <a:extLst>
              <a:ext uri="{FF2B5EF4-FFF2-40B4-BE49-F238E27FC236}">
                <a16:creationId xmlns:a16="http://schemas.microsoft.com/office/drawing/2014/main" id="{244AD0E2-8404-5DF0-2818-69586EFD996C}"/>
              </a:ext>
              <a:ext uri="{C183D7F6-B498-43B3-948B-1728B52AA6E4}">
                <adec:decorative xmlns:adec="http://schemas.microsoft.com/office/drawing/2017/decorative" val="1"/>
              </a:ext>
            </a:extLst>
          </p:cNvPr>
          <p:cNvGrpSpPr/>
          <p:nvPr/>
        </p:nvGrpSpPr>
        <p:grpSpPr>
          <a:xfrm>
            <a:off x="3466198" y="2114734"/>
            <a:ext cx="8151403" cy="2655821"/>
            <a:chOff x="3512678" y="2583255"/>
            <a:chExt cx="7755837" cy="2285690"/>
          </a:xfrm>
        </p:grpSpPr>
        <p:sp>
          <p:nvSpPr>
            <p:cNvPr id="3" name="Rectangle: Rounded Corners 2">
              <a:extLst>
                <a:ext uri="{FF2B5EF4-FFF2-40B4-BE49-F238E27FC236}">
                  <a16:creationId xmlns:a16="http://schemas.microsoft.com/office/drawing/2014/main" id="{97682F4E-1796-BA30-AA35-7FA1CDBC7EE5}"/>
                </a:ext>
              </a:extLst>
            </p:cNvPr>
            <p:cNvSpPr/>
            <p:nvPr/>
          </p:nvSpPr>
          <p:spPr bwMode="auto">
            <a:xfrm>
              <a:off x="3512678" y="2692793"/>
              <a:ext cx="7755837" cy="2069841"/>
            </a:xfrm>
            <a:prstGeom prst="roundRect">
              <a:avLst>
                <a:gd name="adj" fmla="val 9234"/>
              </a:avLst>
            </a:prstGeom>
            <a:noFill/>
            <a:ln w="28575" cap="rnd">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E61E15A-EA69-B5C0-8723-EB26BD32F9FA}"/>
                </a:ext>
              </a:extLst>
            </p:cNvPr>
            <p:cNvGrpSpPr/>
            <p:nvPr/>
          </p:nvGrpSpPr>
          <p:grpSpPr>
            <a:xfrm>
              <a:off x="9223406" y="2583255"/>
              <a:ext cx="293722" cy="214294"/>
              <a:chOff x="9246408" y="1795462"/>
              <a:chExt cx="293722" cy="214294"/>
            </a:xfrm>
          </p:grpSpPr>
          <p:sp>
            <p:nvSpPr>
              <p:cNvPr id="9" name="Rectangle 8">
                <a:extLst>
                  <a:ext uri="{FF2B5EF4-FFF2-40B4-BE49-F238E27FC236}">
                    <a16:creationId xmlns:a16="http://schemas.microsoft.com/office/drawing/2014/main" id="{2AEFC1FB-C8C1-EDE3-E86D-FAF29DC5D413}"/>
                  </a:ext>
                </a:extLst>
              </p:cNvPr>
              <p:cNvSpPr/>
              <p:nvPr/>
            </p:nvSpPr>
            <p:spPr bwMode="auto">
              <a:xfrm>
                <a:off x="9407280" y="1795462"/>
                <a:ext cx="132850" cy="21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81" tIns="45706" rIns="91414" bIns="45706" numCol="1" spcCol="0" rtlCol="0" fromWordArt="0" anchor="ctr" anchorCtr="0" forceAA="0" compatLnSpc="1">
                <a:prstTxWarp prst="textNoShape">
                  <a:avLst/>
                </a:prstTxWarp>
                <a:noAutofit/>
              </a:bodyPr>
              <a:lstStyle/>
              <a:p>
                <a:pPr marL="0" marR="0" lvl="0" indent="0" algn="l" defTabSz="4570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a:ea typeface="+mn-ea"/>
                  <a:cs typeface="+mn-cs"/>
                </a:endParaRPr>
              </a:p>
            </p:txBody>
          </p:sp>
          <p:sp>
            <p:nvSpPr>
              <p:cNvPr id="10" name="Rectangle 34">
                <a:extLst>
                  <a:ext uri="{FF2B5EF4-FFF2-40B4-BE49-F238E27FC236}">
                    <a16:creationId xmlns:a16="http://schemas.microsoft.com/office/drawing/2014/main" id="{7F11971A-4CE5-923D-8D80-523B91097BEA}"/>
                  </a:ext>
                </a:extLst>
              </p:cNvPr>
              <p:cNvSpPr/>
              <p:nvPr/>
            </p:nvSpPr>
            <p:spPr bwMode="auto">
              <a:xfrm rot="8100000">
                <a:off x="9246408" y="1831468"/>
                <a:ext cx="149897" cy="15134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effectLst/>
                  <a:uLnTx/>
                  <a:uFillTx/>
                  <a:latin typeface="Segoe UI"/>
                  <a:ea typeface="+mn-ea"/>
                  <a:cs typeface="Segoe UI" pitchFamily="34" charset="0"/>
                </a:endParaRPr>
              </a:p>
            </p:txBody>
          </p:sp>
        </p:grpSp>
        <p:grpSp>
          <p:nvGrpSpPr>
            <p:cNvPr id="5" name="Group 4">
              <a:extLst>
                <a:ext uri="{FF2B5EF4-FFF2-40B4-BE49-F238E27FC236}">
                  <a16:creationId xmlns:a16="http://schemas.microsoft.com/office/drawing/2014/main" id="{FB12A1F4-55E1-BD2D-7E76-60613A3D8240}"/>
                </a:ext>
              </a:extLst>
            </p:cNvPr>
            <p:cNvGrpSpPr/>
            <p:nvPr/>
          </p:nvGrpSpPr>
          <p:grpSpPr>
            <a:xfrm flipH="1">
              <a:off x="4592208" y="4654651"/>
              <a:ext cx="286202" cy="214294"/>
              <a:chOff x="9289967" y="1795462"/>
              <a:chExt cx="286202" cy="214294"/>
            </a:xfrm>
          </p:grpSpPr>
          <p:sp>
            <p:nvSpPr>
              <p:cNvPr id="6" name="Rectangle 5">
                <a:extLst>
                  <a:ext uri="{FF2B5EF4-FFF2-40B4-BE49-F238E27FC236}">
                    <a16:creationId xmlns:a16="http://schemas.microsoft.com/office/drawing/2014/main" id="{7075AA93-4ADC-4719-68C3-20DD9876AF70}"/>
                  </a:ext>
                </a:extLst>
              </p:cNvPr>
              <p:cNvSpPr/>
              <p:nvPr/>
            </p:nvSpPr>
            <p:spPr bwMode="auto">
              <a:xfrm>
                <a:off x="9433411" y="1795462"/>
                <a:ext cx="142758" cy="21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81" tIns="45706" rIns="91414" bIns="45706" numCol="1" spcCol="0" rtlCol="0" fromWordArt="0" anchor="ctr" anchorCtr="0" forceAA="0" compatLnSpc="1">
                <a:prstTxWarp prst="textNoShape">
                  <a:avLst/>
                </a:prstTxWarp>
                <a:noAutofit/>
              </a:bodyPr>
              <a:lstStyle/>
              <a:p>
                <a:pPr marL="0" marR="0" lvl="0" indent="0" algn="l" defTabSz="4570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chemeClr val="tx1"/>
                  </a:solidFill>
                  <a:effectLst/>
                  <a:uLnTx/>
                  <a:uFillTx/>
                  <a:latin typeface="Segoe UI"/>
                  <a:ea typeface="+mn-ea"/>
                  <a:cs typeface="+mn-cs"/>
                </a:endParaRPr>
              </a:p>
            </p:txBody>
          </p:sp>
          <p:sp>
            <p:nvSpPr>
              <p:cNvPr id="7" name="Rectangle 34">
                <a:extLst>
                  <a:ext uri="{FF2B5EF4-FFF2-40B4-BE49-F238E27FC236}">
                    <a16:creationId xmlns:a16="http://schemas.microsoft.com/office/drawing/2014/main" id="{EBCF6F94-17A2-36C9-FBC6-417120B61E03}"/>
                  </a:ext>
                </a:extLst>
              </p:cNvPr>
              <p:cNvSpPr/>
              <p:nvPr/>
            </p:nvSpPr>
            <p:spPr bwMode="auto">
              <a:xfrm rot="8100000">
                <a:off x="9289967" y="1835689"/>
                <a:ext cx="133486" cy="13477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sp>
        <p:nvSpPr>
          <p:cNvPr id="11" name="TextBox 10">
            <a:extLst>
              <a:ext uri="{FF2B5EF4-FFF2-40B4-BE49-F238E27FC236}">
                <a16:creationId xmlns:a16="http://schemas.microsoft.com/office/drawing/2014/main" id="{EDD1F744-3CDB-59BB-AF1B-01ECF69F010B}"/>
              </a:ext>
            </a:extLst>
          </p:cNvPr>
          <p:cNvSpPr txBox="1"/>
          <p:nvPr/>
        </p:nvSpPr>
        <p:spPr>
          <a:xfrm>
            <a:off x="6649743" y="4511110"/>
            <a:ext cx="1784313" cy="27695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457112">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MIGRATION WAVES</a:t>
            </a:r>
          </a:p>
        </p:txBody>
      </p:sp>
      <p:sp>
        <p:nvSpPr>
          <p:cNvPr id="12" name="Oval 29">
            <a:extLst>
              <a:ext uri="{FF2B5EF4-FFF2-40B4-BE49-F238E27FC236}">
                <a16:creationId xmlns:a16="http://schemas.microsoft.com/office/drawing/2014/main" id="{352CA96C-668C-2AE8-F411-D22AB05AD64A}"/>
              </a:ext>
              <a:ext uri="{C183D7F6-B498-43B3-948B-1728B52AA6E4}">
                <adec:decorative xmlns:adec="http://schemas.microsoft.com/office/drawing/2017/decorative" val="1"/>
              </a:ext>
            </a:extLst>
          </p:cNvPr>
          <p:cNvSpPr/>
          <p:nvPr/>
        </p:nvSpPr>
        <p:spPr>
          <a:xfrm>
            <a:off x="2945074"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3" name="Oval 29">
            <a:extLst>
              <a:ext uri="{FF2B5EF4-FFF2-40B4-BE49-F238E27FC236}">
                <a16:creationId xmlns:a16="http://schemas.microsoft.com/office/drawing/2014/main" id="{574CC844-A9CD-6C37-6E09-055DB4F7C280}"/>
              </a:ext>
              <a:ext uri="{C183D7F6-B498-43B3-948B-1728B52AA6E4}">
                <adec:decorative xmlns:adec="http://schemas.microsoft.com/office/drawing/2017/decorative" val="1"/>
              </a:ext>
            </a:extLst>
          </p:cNvPr>
          <p:cNvSpPr/>
          <p:nvPr/>
        </p:nvSpPr>
        <p:spPr>
          <a:xfrm>
            <a:off x="6192637"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4" name="Oval 29">
            <a:extLst>
              <a:ext uri="{FF2B5EF4-FFF2-40B4-BE49-F238E27FC236}">
                <a16:creationId xmlns:a16="http://schemas.microsoft.com/office/drawing/2014/main" id="{B3E9AD54-8FDD-105D-0113-92895EF98BEC}"/>
              </a:ext>
              <a:ext uri="{C183D7F6-B498-43B3-948B-1728B52AA6E4}">
                <adec:decorative xmlns:adec="http://schemas.microsoft.com/office/drawing/2017/decorative" val="1"/>
              </a:ext>
            </a:extLst>
          </p:cNvPr>
          <p:cNvSpPr/>
          <p:nvPr/>
        </p:nvSpPr>
        <p:spPr>
          <a:xfrm>
            <a:off x="9021161"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15" name="Group 14" descr="person">
            <a:extLst>
              <a:ext uri="{FF2B5EF4-FFF2-40B4-BE49-F238E27FC236}">
                <a16:creationId xmlns:a16="http://schemas.microsoft.com/office/drawing/2014/main" id="{FA94E12E-6E27-928E-9EEE-0D4E6FC45EDD}"/>
              </a:ext>
            </a:extLst>
          </p:cNvPr>
          <p:cNvGrpSpPr/>
          <p:nvPr/>
        </p:nvGrpSpPr>
        <p:grpSpPr>
          <a:xfrm>
            <a:off x="5784549" y="4982917"/>
            <a:ext cx="956821" cy="947019"/>
            <a:chOff x="5784504" y="4678340"/>
            <a:chExt cx="956956" cy="947154"/>
          </a:xfrm>
        </p:grpSpPr>
        <p:sp>
          <p:nvSpPr>
            <p:cNvPr id="16" name="Rectangle 15">
              <a:extLst>
                <a:ext uri="{FF2B5EF4-FFF2-40B4-BE49-F238E27FC236}">
                  <a16:creationId xmlns:a16="http://schemas.microsoft.com/office/drawing/2014/main" id="{8724EE6E-B3DB-3581-30F3-9E50577346DF}"/>
                </a:ext>
              </a:extLst>
            </p:cNvPr>
            <p:cNvSpPr/>
            <p:nvPr/>
          </p:nvSpPr>
          <p:spPr bwMode="auto">
            <a:xfrm>
              <a:off x="5784504" y="5075951"/>
              <a:ext cx="956956" cy="5495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sp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Govern</a:t>
              </a:r>
              <a:endParaRPr kumimoji="0" lang="en-US" sz="18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pic>
          <p:nvPicPr>
            <p:cNvPr id="17" name="Graphic 16">
              <a:extLst>
                <a:ext uri="{FF2B5EF4-FFF2-40B4-BE49-F238E27FC236}">
                  <a16:creationId xmlns:a16="http://schemas.microsoft.com/office/drawing/2014/main" id="{AA1B4C4C-BDE6-D4DA-7FEC-29E680EEF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3432" y="4678340"/>
              <a:ext cx="419100" cy="419096"/>
            </a:xfrm>
            <a:prstGeom prst="rect">
              <a:avLst/>
            </a:prstGeom>
          </p:spPr>
        </p:pic>
      </p:grpSp>
      <p:grpSp>
        <p:nvGrpSpPr>
          <p:cNvPr id="18" name="Group 17" descr="four squared with analytics line on top">
            <a:extLst>
              <a:ext uri="{FF2B5EF4-FFF2-40B4-BE49-F238E27FC236}">
                <a16:creationId xmlns:a16="http://schemas.microsoft.com/office/drawing/2014/main" id="{773B8ED0-6923-178C-7CE6-450F8C8EF797}"/>
              </a:ext>
            </a:extLst>
          </p:cNvPr>
          <p:cNvGrpSpPr/>
          <p:nvPr/>
        </p:nvGrpSpPr>
        <p:grpSpPr>
          <a:xfrm>
            <a:off x="8627679" y="5001962"/>
            <a:ext cx="1054846" cy="927976"/>
            <a:chOff x="8628038" y="4697388"/>
            <a:chExt cx="1054996" cy="928108"/>
          </a:xfrm>
        </p:grpSpPr>
        <p:sp>
          <p:nvSpPr>
            <p:cNvPr id="19" name="Rectangle 18">
              <a:extLst>
                <a:ext uri="{FF2B5EF4-FFF2-40B4-BE49-F238E27FC236}">
                  <a16:creationId xmlns:a16="http://schemas.microsoft.com/office/drawing/2014/main" id="{3DAD2891-A2CC-0952-1257-966EA4B285D2}"/>
                </a:ext>
              </a:extLst>
            </p:cNvPr>
            <p:cNvSpPr/>
            <p:nvPr/>
          </p:nvSpPr>
          <p:spPr bwMode="auto">
            <a:xfrm>
              <a:off x="8628038" y="5075953"/>
              <a:ext cx="1054996" cy="5495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spAutoFit/>
            </a:bodyPr>
            <a:lstStyle/>
            <a:p>
              <a:pPr marL="0" marR="0" lvl="0" indent="0" algn="l"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Manage</a:t>
              </a:r>
              <a:endParaRPr kumimoji="0" lang="en-US" sz="18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pic>
          <p:nvPicPr>
            <p:cNvPr id="20" name="Graphic 19">
              <a:extLst>
                <a:ext uri="{FF2B5EF4-FFF2-40B4-BE49-F238E27FC236}">
                  <a16:creationId xmlns:a16="http://schemas.microsoft.com/office/drawing/2014/main" id="{3B8FC4F8-0260-33AF-D18B-02C956BA60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5418" y="4697388"/>
              <a:ext cx="381000" cy="381000"/>
            </a:xfrm>
            <a:prstGeom prst="rect">
              <a:avLst/>
            </a:prstGeom>
          </p:spPr>
        </p:pic>
      </p:grpSp>
      <p:grpSp>
        <p:nvGrpSpPr>
          <p:cNvPr id="21" name="Group 20" descr="cloud">
            <a:extLst>
              <a:ext uri="{FF2B5EF4-FFF2-40B4-BE49-F238E27FC236}">
                <a16:creationId xmlns:a16="http://schemas.microsoft.com/office/drawing/2014/main" id="{3454CFC9-4BEC-050C-6C77-2CE2C02DCA9A}"/>
              </a:ext>
            </a:extLst>
          </p:cNvPr>
          <p:cNvGrpSpPr/>
          <p:nvPr/>
        </p:nvGrpSpPr>
        <p:grpSpPr>
          <a:xfrm>
            <a:off x="9684965" y="2649577"/>
            <a:ext cx="1993760" cy="1328800"/>
            <a:chOff x="9685473" y="2344670"/>
            <a:chExt cx="1994043" cy="1328988"/>
          </a:xfrm>
        </p:grpSpPr>
        <p:sp>
          <p:nvSpPr>
            <p:cNvPr id="22" name="Rectangle 21">
              <a:extLst>
                <a:ext uri="{FF2B5EF4-FFF2-40B4-BE49-F238E27FC236}">
                  <a16:creationId xmlns:a16="http://schemas.microsoft.com/office/drawing/2014/main" id="{B207A745-376E-F922-32AE-6196A6A0F309}"/>
                </a:ext>
              </a:extLst>
            </p:cNvPr>
            <p:cNvSpPr/>
            <p:nvPr/>
          </p:nvSpPr>
          <p:spPr bwMode="auto">
            <a:xfrm>
              <a:off x="9685473" y="2858410"/>
              <a:ext cx="1994043" cy="815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Adopt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Migration execution</a:t>
              </a:r>
            </a:p>
          </p:txBody>
        </p:sp>
        <p:pic>
          <p:nvPicPr>
            <p:cNvPr id="23" name="Graphic 22">
              <a:extLst>
                <a:ext uri="{FF2B5EF4-FFF2-40B4-BE49-F238E27FC236}">
                  <a16:creationId xmlns:a16="http://schemas.microsoft.com/office/drawing/2014/main" id="{F528068B-C938-BBC3-3737-C2F809477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7864" y="2344670"/>
              <a:ext cx="509260" cy="368400"/>
            </a:xfrm>
            <a:prstGeom prst="rect">
              <a:avLst/>
            </a:prstGeom>
          </p:spPr>
        </p:pic>
      </p:grpSp>
      <p:grpSp>
        <p:nvGrpSpPr>
          <p:cNvPr id="24" name="Group 23" descr="checkmark">
            <a:extLst>
              <a:ext uri="{FF2B5EF4-FFF2-40B4-BE49-F238E27FC236}">
                <a16:creationId xmlns:a16="http://schemas.microsoft.com/office/drawing/2014/main" id="{480D676D-96B0-A7CF-11A8-CBBB103D9C41}"/>
              </a:ext>
            </a:extLst>
          </p:cNvPr>
          <p:cNvGrpSpPr/>
          <p:nvPr/>
        </p:nvGrpSpPr>
        <p:grpSpPr>
          <a:xfrm>
            <a:off x="6610242" y="2635250"/>
            <a:ext cx="1995766" cy="1161464"/>
            <a:chOff x="6610314" y="2330340"/>
            <a:chExt cx="1996049" cy="1161629"/>
          </a:xfrm>
        </p:grpSpPr>
        <p:sp>
          <p:nvSpPr>
            <p:cNvPr id="25" name="Rectangle 24">
              <a:extLst>
                <a:ext uri="{FF2B5EF4-FFF2-40B4-BE49-F238E27FC236}">
                  <a16:creationId xmlns:a16="http://schemas.microsoft.com/office/drawing/2014/main" id="{CC2A402D-1A10-9C35-DE8F-AA288A49F57B}"/>
                </a:ext>
              </a:extLst>
            </p:cNvPr>
            <p:cNvSpPr/>
            <p:nvPr/>
          </p:nvSpPr>
          <p:spPr bwMode="auto">
            <a:xfrm>
              <a:off x="6610314" y="2801258"/>
              <a:ext cx="1996049" cy="690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Ready</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Technical skilling</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Landing zone</a:t>
              </a:r>
            </a:p>
          </p:txBody>
        </p:sp>
        <p:pic>
          <p:nvPicPr>
            <p:cNvPr id="26" name="Graphic 25">
              <a:extLst>
                <a:ext uri="{FF2B5EF4-FFF2-40B4-BE49-F238E27FC236}">
                  <a16:creationId xmlns:a16="http://schemas.microsoft.com/office/drawing/2014/main" id="{A24A6DEE-A421-FFE1-14AE-D36EF5FAEF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9808" y="2330340"/>
              <a:ext cx="397060" cy="397060"/>
            </a:xfrm>
            <a:prstGeom prst="rect">
              <a:avLst/>
            </a:prstGeom>
          </p:spPr>
        </p:pic>
      </p:grpSp>
      <p:grpSp>
        <p:nvGrpSpPr>
          <p:cNvPr id="27" name="Group 26" descr="checklist">
            <a:extLst>
              <a:ext uri="{FF2B5EF4-FFF2-40B4-BE49-F238E27FC236}">
                <a16:creationId xmlns:a16="http://schemas.microsoft.com/office/drawing/2014/main" id="{62DDA165-7FA5-3B75-1626-DE5CA1A21D88}"/>
              </a:ext>
            </a:extLst>
          </p:cNvPr>
          <p:cNvGrpSpPr/>
          <p:nvPr/>
        </p:nvGrpSpPr>
        <p:grpSpPr>
          <a:xfrm>
            <a:off x="3489844" y="2654899"/>
            <a:ext cx="2348341" cy="1141819"/>
            <a:chOff x="3358843" y="2349991"/>
            <a:chExt cx="2348674" cy="1141981"/>
          </a:xfrm>
        </p:grpSpPr>
        <p:sp>
          <p:nvSpPr>
            <p:cNvPr id="28" name="Rectangle 27">
              <a:extLst>
                <a:ext uri="{FF2B5EF4-FFF2-40B4-BE49-F238E27FC236}">
                  <a16:creationId xmlns:a16="http://schemas.microsoft.com/office/drawing/2014/main" id="{5AC1B239-FD45-D727-CFFF-296236391D05}"/>
                </a:ext>
              </a:extLst>
            </p:cNvPr>
            <p:cNvSpPr/>
            <p:nvPr/>
          </p:nvSpPr>
          <p:spPr bwMode="auto">
            <a:xfrm>
              <a:off x="3358843" y="2801261"/>
              <a:ext cx="2348674" cy="690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Plan</a:t>
              </a:r>
              <a:endPar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Discovery and assessment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Segoe UI"/>
                  <a:ea typeface="+mn-ea"/>
                  <a:cs typeface="Segoe UI" pitchFamily="34" charset="0"/>
                </a:rPr>
                <a:t>TCO</a:t>
              </a: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 Business case</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Migration plan</a:t>
              </a:r>
              <a:endParaRPr kumimoji="0" lang="en-US" sz="1999"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07FC18EE-E19B-BB2F-BE68-98EDBDDB83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27994" y="2349991"/>
              <a:ext cx="410370" cy="357758"/>
            </a:xfrm>
            <a:prstGeom prst="rect">
              <a:avLst/>
            </a:prstGeom>
          </p:spPr>
        </p:pic>
      </p:grpSp>
      <p:grpSp>
        <p:nvGrpSpPr>
          <p:cNvPr id="30" name="Group 29" descr="target">
            <a:extLst>
              <a:ext uri="{FF2B5EF4-FFF2-40B4-BE49-F238E27FC236}">
                <a16:creationId xmlns:a16="http://schemas.microsoft.com/office/drawing/2014/main" id="{E735ADE6-84A8-91BF-8A9B-0740E8C56C1C}"/>
              </a:ext>
            </a:extLst>
          </p:cNvPr>
          <p:cNvGrpSpPr/>
          <p:nvPr/>
        </p:nvGrpSpPr>
        <p:grpSpPr>
          <a:xfrm>
            <a:off x="460796" y="2626283"/>
            <a:ext cx="1995766" cy="1151380"/>
            <a:chOff x="459996" y="2321372"/>
            <a:chExt cx="1996049" cy="1151544"/>
          </a:xfrm>
        </p:grpSpPr>
        <p:sp>
          <p:nvSpPr>
            <p:cNvPr id="31" name="Rectangle 30">
              <a:extLst>
                <a:ext uri="{FF2B5EF4-FFF2-40B4-BE49-F238E27FC236}">
                  <a16:creationId xmlns:a16="http://schemas.microsoft.com/office/drawing/2014/main" id="{A57CAB44-D16A-26DB-73E7-3D133FE4FB3A}"/>
                </a:ext>
              </a:extLst>
            </p:cNvPr>
            <p:cNvSpPr/>
            <p:nvPr/>
          </p:nvSpPr>
          <p:spPr bwMode="auto">
            <a:xfrm>
              <a:off x="459996" y="2782206"/>
              <a:ext cx="1996049" cy="6907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Semibold"/>
                  <a:ea typeface="+mn-lt"/>
                  <a:cs typeface="Segoe UI Semibold"/>
                </a:rPr>
                <a:t>Define strategy</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Executive sponsorship</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Stakeholder alignment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Partner engaged</a:t>
              </a:r>
            </a:p>
          </p:txBody>
        </p:sp>
        <p:pic>
          <p:nvPicPr>
            <p:cNvPr id="32" name="Graphic 31">
              <a:extLst>
                <a:ext uri="{FF2B5EF4-FFF2-40B4-BE49-F238E27FC236}">
                  <a16:creationId xmlns:a16="http://schemas.microsoft.com/office/drawing/2014/main" id="{59B0F6B1-7EE0-8089-93DD-9F858CA208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0522" y="2321372"/>
              <a:ext cx="414997" cy="414997"/>
            </a:xfrm>
            <a:prstGeom prst="rect">
              <a:avLst/>
            </a:prstGeom>
          </p:spPr>
        </p:pic>
      </p:grpSp>
    </p:spTree>
    <p:extLst>
      <p:ext uri="{BB962C8B-B14F-4D97-AF65-F5344CB8AC3E}">
        <p14:creationId xmlns:p14="http://schemas.microsoft.com/office/powerpoint/2010/main" val="2496321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8.33333E-7 -2.59259E-6 L 8.33333E-7 0.03542 " pathEditMode="relative" rAng="0" ptsTypes="AA">
                                      <p:cBhvr>
                                        <p:cTn id="9" dur="500" spd="-100000" fill="hold"/>
                                        <p:tgtEl>
                                          <p:spTgt spid="30"/>
                                        </p:tgtEl>
                                        <p:attrNameLst>
                                          <p:attrName>ppt_x</p:attrName>
                                          <p:attrName>ppt_y</p:attrName>
                                        </p:attrNameLst>
                                      </p:cBhvr>
                                      <p:rCtr x="0" y="1759"/>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500"/>
                            </p:stCondLst>
                            <p:childTnLst>
                              <p:par>
                                <p:cTn id="14" presetID="63" presetClass="path" presetSubtype="0" accel="50000" decel="50000" fill="hold" grpId="1" nodeType="afterEffect">
                                  <p:stCondLst>
                                    <p:cond delay="0"/>
                                  </p:stCondLst>
                                  <p:childTnLst>
                                    <p:animMotion origin="layout" path="M -0.01367 -0.00046 L 1.875E-6 -1.85185E-6 " pathEditMode="relative" rAng="0" ptsTypes="AA">
                                      <p:cBhvr>
                                        <p:cTn id="15" dur="750" fill="hold"/>
                                        <p:tgtEl>
                                          <p:spTgt spid="12"/>
                                        </p:tgtEl>
                                        <p:attrNameLst>
                                          <p:attrName>ppt_x</p:attrName>
                                          <p:attrName>ppt_y</p:attrName>
                                        </p:attrNameLst>
                                      </p:cBhvr>
                                      <p:rCtr x="677" y="23"/>
                                    </p:animMotion>
                                  </p:childTnLst>
                                </p:cTn>
                              </p:par>
                              <p:par>
                                <p:cTn id="16" presetID="10" presetClass="entr" presetSubtype="0" fill="hold" nodeType="withEffect">
                                  <p:stCondLst>
                                    <p:cond delay="25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42" presetClass="path" presetSubtype="0" decel="100000" fill="hold" nodeType="withEffect">
                                  <p:stCondLst>
                                    <p:cond delay="250"/>
                                  </p:stCondLst>
                                  <p:childTnLst>
                                    <p:animMotion origin="layout" path="M 8.33333E-7 -2.59259E-6 L 8.33333E-7 0.03542 " pathEditMode="relative" rAng="0" ptsTypes="AA">
                                      <p:cBhvr>
                                        <p:cTn id="20" dur="500" spd="-100000" fill="hold"/>
                                        <p:tgtEl>
                                          <p:spTgt spid="27"/>
                                        </p:tgtEl>
                                        <p:attrNameLst>
                                          <p:attrName>ppt_x</p:attrName>
                                          <p:attrName>ppt_y</p:attrName>
                                        </p:attrNameLst>
                                      </p:cBhvr>
                                      <p:rCtr x="0" y="1759"/>
                                    </p:animMotion>
                                  </p:childTnLst>
                                </p:cTn>
                              </p:par>
                            </p:childTnLst>
                          </p:cTn>
                        </p:par>
                        <p:par>
                          <p:cTn id="21" fill="hold">
                            <p:stCondLst>
                              <p:cond delay="125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1250"/>
                            </p:stCondLst>
                            <p:childTnLst>
                              <p:par>
                                <p:cTn id="25" presetID="63" presetClass="path" presetSubtype="0" accel="50000" decel="50000" fill="hold" grpId="1" nodeType="afterEffect">
                                  <p:stCondLst>
                                    <p:cond delay="0"/>
                                  </p:stCondLst>
                                  <p:childTnLst>
                                    <p:animMotion origin="layout" path="M -0.01367 -0.00046 L -4.375E-6 -1.85185E-6 " pathEditMode="relative" rAng="0" ptsTypes="AA">
                                      <p:cBhvr>
                                        <p:cTn id="26" dur="750" fill="hold"/>
                                        <p:tgtEl>
                                          <p:spTgt spid="13"/>
                                        </p:tgtEl>
                                        <p:attrNameLst>
                                          <p:attrName>ppt_x</p:attrName>
                                          <p:attrName>ppt_y</p:attrName>
                                        </p:attrNameLst>
                                      </p:cBhvr>
                                      <p:rCtr x="677" y="23"/>
                                    </p:animMotion>
                                  </p:childTnLst>
                                </p:cTn>
                              </p:par>
                              <p:par>
                                <p:cTn id="27" presetID="10" presetClass="entr" presetSubtype="0" fill="hold" nodeType="withEffect">
                                  <p:stCondLst>
                                    <p:cond delay="25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42" presetClass="path" presetSubtype="0" decel="100000" fill="hold" nodeType="withEffect">
                                  <p:stCondLst>
                                    <p:cond delay="250"/>
                                  </p:stCondLst>
                                  <p:childTnLst>
                                    <p:animMotion origin="layout" path="M 8.33333E-7 -2.59259E-6 L 8.33333E-7 0.03542 " pathEditMode="relative" rAng="0" ptsTypes="AA">
                                      <p:cBhvr>
                                        <p:cTn id="31" dur="500" spd="-100000" fill="hold"/>
                                        <p:tgtEl>
                                          <p:spTgt spid="24"/>
                                        </p:tgtEl>
                                        <p:attrNameLst>
                                          <p:attrName>ppt_x</p:attrName>
                                          <p:attrName>ppt_y</p:attrName>
                                        </p:attrNameLst>
                                      </p:cBhvr>
                                      <p:rCtr x="0" y="1759"/>
                                    </p:animMotion>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2000"/>
                            </p:stCondLst>
                            <p:childTnLst>
                              <p:par>
                                <p:cTn id="36" presetID="63" presetClass="path" presetSubtype="0" accel="50000" decel="50000" fill="hold" grpId="1" nodeType="afterEffect">
                                  <p:stCondLst>
                                    <p:cond delay="0"/>
                                  </p:stCondLst>
                                  <p:childTnLst>
                                    <p:animMotion origin="layout" path="M -0.01368 -0.00046 L 4.375E-6 -1.85185E-6 " pathEditMode="relative" rAng="0" ptsTypes="AA">
                                      <p:cBhvr>
                                        <p:cTn id="37" dur="750" fill="hold"/>
                                        <p:tgtEl>
                                          <p:spTgt spid="14"/>
                                        </p:tgtEl>
                                        <p:attrNameLst>
                                          <p:attrName>ppt_x</p:attrName>
                                          <p:attrName>ppt_y</p:attrName>
                                        </p:attrNameLst>
                                      </p:cBhvr>
                                      <p:rCtr x="677" y="23"/>
                                    </p:animMotion>
                                  </p:childTnLst>
                                </p:cTn>
                              </p:par>
                              <p:par>
                                <p:cTn id="38" presetID="10" presetClass="entr" presetSubtype="0" fill="hold" nodeType="withEffect">
                                  <p:stCondLst>
                                    <p:cond delay="25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42" presetClass="path" presetSubtype="0" decel="100000" fill="hold" nodeType="withEffect">
                                  <p:stCondLst>
                                    <p:cond delay="250"/>
                                  </p:stCondLst>
                                  <p:childTnLst>
                                    <p:animMotion origin="layout" path="M 8.33333E-7 -2.59259E-6 L 8.33333E-7 0.03542 " pathEditMode="relative" rAng="0" ptsTypes="AA">
                                      <p:cBhvr>
                                        <p:cTn id="42" dur="500" spd="-100000" fill="hold"/>
                                        <p:tgtEl>
                                          <p:spTgt spid="21"/>
                                        </p:tgtEl>
                                        <p:attrNameLst>
                                          <p:attrName>ppt_x</p:attrName>
                                          <p:attrName>ppt_y</p:attrName>
                                        </p:attrNameLst>
                                      </p:cBhvr>
                                      <p:rCtr x="0" y="1759"/>
                                    </p:animMotion>
                                  </p:childTnLst>
                                </p:cTn>
                              </p:par>
                            </p:childTnLst>
                          </p:cTn>
                        </p:par>
                        <p:par>
                          <p:cTn id="43" fill="hold">
                            <p:stCondLst>
                              <p:cond delay="2750"/>
                            </p:stCondLst>
                            <p:childTnLst>
                              <p:par>
                                <p:cTn id="44" presetID="21" presetClass="entr" presetSubtype="1"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heel(1)">
                                      <p:cBhvr>
                                        <p:cTn id="46" dur="1000"/>
                                        <p:tgtEl>
                                          <p:spTgt spid="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75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nodeType="withEffect">
                                  <p:stCondLst>
                                    <p:cond delay="750"/>
                                  </p:stCondLst>
                                  <p:childTnLst>
                                    <p:animMotion origin="layout" path="M 8.33333E-7 -2.59259E-6 L 8.33333E-7 0.03542 " pathEditMode="relative" rAng="0" ptsTypes="AA">
                                      <p:cBhvr>
                                        <p:cTn id="54" dur="5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10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1000"/>
                                  </p:stCondLst>
                                  <p:childTnLst>
                                    <p:animMotion origin="layout" path="M 8.33333E-7 -2.59259E-6 L 8.33333E-7 0.03542 " pathEditMode="relative" rAng="0" ptsTypes="AA">
                                      <p:cBhvr>
                                        <p:cTn id="59"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86174" y="1040614"/>
            <a:ext cx="11339512" cy="276999"/>
          </a:xfrm>
          <a:prstGeom prst="rect">
            <a:avLst/>
          </a:prstGeom>
        </p:spPr>
        <p:txBody>
          <a:bodyPr vert="horz" wrap="square" lIns="0" tIns="0" rIns="0" bIns="0" rtlCol="0" anchor="t">
            <a:spAutoFit/>
          </a:bodyPr>
          <a:lstStyle/>
          <a:p>
            <a:pPr algn="ctr">
              <a:spcBef>
                <a:spcPct val="0"/>
              </a:spcBef>
              <a:buNone/>
            </a:pPr>
            <a:r>
              <a:rPr lang="en-US" sz="2000" spc="-30">
                <a:ln w="3175">
                  <a:noFill/>
                </a:ln>
                <a:solidFill>
                  <a:schemeClr val="accent1"/>
                </a:solidFill>
                <a:latin typeface="+mj-lt"/>
                <a:cs typeface="Segoe UI" pitchFamily="34" charset="0"/>
              </a:rPr>
              <a:t>Microsoft’s cloud solution for building Systems of Intelligence</a:t>
            </a:r>
          </a:p>
        </p:txBody>
      </p:sp>
      <p:sp>
        <p:nvSpPr>
          <p:cNvPr id="72" name="Rectangle 71"/>
          <p:cNvSpPr/>
          <p:nvPr/>
        </p:nvSpPr>
        <p:spPr>
          <a:xfrm>
            <a:off x="5202166" y="3176026"/>
            <a:ext cx="1787669"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charset="0"/>
              </a:rPr>
              <a:t>Azure Data Services</a:t>
            </a:r>
          </a:p>
        </p:txBody>
      </p:sp>
      <p:sp>
        <p:nvSpPr>
          <p:cNvPr id="73" name="Rectangle 72"/>
          <p:cNvSpPr/>
          <p:nvPr/>
        </p:nvSpPr>
        <p:spPr>
          <a:xfrm>
            <a:off x="5210181" y="4449286"/>
            <a:ext cx="1771639" cy="326243"/>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bold" charset="0"/>
              </a:rPr>
              <a:t>Data warehouses</a:t>
            </a:r>
          </a:p>
        </p:txBody>
      </p:sp>
      <p:sp>
        <p:nvSpPr>
          <p:cNvPr id="83" name="Rectangle 82"/>
          <p:cNvSpPr/>
          <p:nvPr/>
        </p:nvSpPr>
        <p:spPr>
          <a:xfrm>
            <a:off x="704790" y="1762094"/>
            <a:ext cx="2268571" cy="326243"/>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bold" charset="0"/>
              </a:rPr>
              <a:t>Operational databases</a:t>
            </a:r>
          </a:p>
        </p:txBody>
      </p:sp>
      <p:sp>
        <p:nvSpPr>
          <p:cNvPr id="134" name="Rectangle 133"/>
          <p:cNvSpPr/>
          <p:nvPr/>
        </p:nvSpPr>
        <p:spPr>
          <a:xfrm>
            <a:off x="9345574" y="1762094"/>
            <a:ext cx="2259036" cy="326243"/>
          </a:xfrm>
          <a:prstGeom prst="rect">
            <a:avLst/>
          </a:prstGeom>
          <a:ln w="19050">
            <a:noFill/>
          </a:ln>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bold" charset="0"/>
              </a:rPr>
              <a:t>Data lakes &amp; analytics</a:t>
            </a:r>
          </a:p>
        </p:txBody>
      </p:sp>
      <p:sp>
        <p:nvSpPr>
          <p:cNvPr id="180" name="TextBox 179">
            <a:extLst>
              <a:ext uri="{FF2B5EF4-FFF2-40B4-BE49-F238E27FC236}">
                <a16:creationId xmlns:a16="http://schemas.microsoft.com/office/drawing/2014/main" id="{C88DDE69-7087-EA4B-8C64-F884F6B6582F}"/>
              </a:ext>
            </a:extLst>
          </p:cNvPr>
          <p:cNvSpPr txBox="1"/>
          <p:nvPr/>
        </p:nvSpPr>
        <p:spPr>
          <a:xfrm>
            <a:off x="697947" y="2198234"/>
            <a:ext cx="270600" cy="296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tx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gradFill>
                <a:gsLst>
                  <a:gs pos="2917">
                    <a:srgbClr val="505050"/>
                  </a:gs>
                  <a:gs pos="30000">
                    <a:srgbClr val="505050"/>
                  </a:gs>
                </a:gsLst>
                <a:lin ang="5400000" scaled="0"/>
              </a:gradFill>
              <a:effectLst/>
              <a:uLnTx/>
              <a:uFillTx/>
              <a:latin typeface="Segoe UI Semibold"/>
              <a:ea typeface="Segoe UI Black" panose="020B0A02040204020203" pitchFamily="34" charset="0"/>
              <a:cs typeface="Segoe UI Black" panose="020B0A02040204020203" pitchFamily="34" charset="0"/>
            </a:endParaRPr>
          </a:p>
        </p:txBody>
      </p:sp>
      <p:sp>
        <p:nvSpPr>
          <p:cNvPr id="185" name="Rectangle 184">
            <a:extLst>
              <a:ext uri="{FF2B5EF4-FFF2-40B4-BE49-F238E27FC236}">
                <a16:creationId xmlns:a16="http://schemas.microsoft.com/office/drawing/2014/main" id="{AFB5C8B0-B416-3B40-A666-42F76786A185}"/>
              </a:ext>
            </a:extLst>
          </p:cNvPr>
          <p:cNvSpPr/>
          <p:nvPr/>
        </p:nvSpPr>
        <p:spPr>
          <a:xfrm>
            <a:off x="958992" y="2177344"/>
            <a:ext cx="1744388" cy="78483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ea typeface="Segoe UI Semilight" charset="0"/>
                <a:cs typeface="Segoe UI Semilight" charset="0"/>
              </a:rPr>
              <a:t>Azure SQL</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Semibold"/>
                <a:ea typeface="Segoe UI Semilight" charset="0"/>
                <a:cs typeface="Segoe UI Semilight" charset="0"/>
              </a:rPr>
              <a:t>for relational data</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Segoe UI Semibold" charset="0"/>
                <a:cs typeface="Segoe UI Semibold" charset="0"/>
              </a:rPr>
              <a:t>Hyperscale </a:t>
            </a:r>
            <a:r>
              <a:rPr kumimoji="0" lang="en-US" sz="1050" b="0" i="0" u="none" strike="noStrike" kern="1200" cap="none" spc="0" normalizeH="0" baseline="0" noProof="0" dirty="0">
                <a:ln>
                  <a:noFill/>
                </a:ln>
                <a:solidFill>
                  <a:prstClr val="black"/>
                </a:solidFill>
                <a:effectLst/>
                <a:uLnTx/>
                <a:uFillTx/>
                <a:latin typeface="Segoe UI"/>
                <a:ea typeface="+mn-ea"/>
                <a:cs typeface="+mn-cs"/>
              </a:rPr>
              <a:t>auto-scaling</a:t>
            </a:r>
            <a:br>
              <a:rPr kumimoji="0" lang="en-US" sz="1050" b="0" i="0" u="none" strike="noStrike" kern="1200" cap="none" spc="0" normalizeH="0" baseline="0" noProof="0" dirty="0">
                <a:ln>
                  <a:noFill/>
                </a:ln>
                <a:solidFill>
                  <a:prstClr val="black"/>
                </a:solidFill>
                <a:effectLst/>
                <a:uLnTx/>
                <a:uFillTx/>
                <a:latin typeface="Segoe UI"/>
                <a:ea typeface="+mn-ea"/>
                <a:cs typeface="+mn-cs"/>
              </a:rPr>
            </a:br>
            <a:r>
              <a:rPr kumimoji="0" lang="en-US" sz="1050" b="0" i="0" u="none" strike="noStrike" kern="1200" cap="none" spc="0" normalizeH="0" baseline="0" noProof="0" dirty="0">
                <a:ln>
                  <a:noFill/>
                </a:ln>
                <a:solidFill>
                  <a:prstClr val="black"/>
                </a:solidFill>
                <a:effectLst/>
                <a:uLnTx/>
                <a:uFillTx/>
                <a:latin typeface="Segoe UI"/>
                <a:ea typeface="+mn-ea"/>
                <a:cs typeface="+mn-cs"/>
              </a:rPr>
              <a:t>up to 100TB per database</a:t>
            </a:r>
            <a:endParaRPr kumimoji="0" lang="en-US" sz="1050" b="0" i="0" u="none" strike="noStrike" kern="0" cap="none" spc="0" normalizeH="0" baseline="0" noProof="0" dirty="0">
              <a:ln>
                <a:noFill/>
              </a:ln>
              <a:solidFill>
                <a:prstClr val="black"/>
              </a:solidFill>
              <a:effectLst/>
              <a:uLnTx/>
              <a:uFillTx/>
              <a:latin typeface="Segoe UI"/>
              <a:ea typeface="Segoe UI Semibold" charset="0"/>
              <a:cs typeface="Segoe UI Semibold" charset="0"/>
            </a:endParaRPr>
          </a:p>
        </p:txBody>
      </p:sp>
      <p:sp>
        <p:nvSpPr>
          <p:cNvPr id="178" name="Freeform 182">
            <a:extLst>
              <a:ext uri="{FF2B5EF4-FFF2-40B4-BE49-F238E27FC236}">
                <a16:creationId xmlns:a16="http://schemas.microsoft.com/office/drawing/2014/main" id="{18F7A57B-CC79-8F42-BCAE-11D33D433493}"/>
              </a:ext>
            </a:extLst>
          </p:cNvPr>
          <p:cNvSpPr/>
          <p:nvPr/>
        </p:nvSpPr>
        <p:spPr bwMode="auto">
          <a:xfrm flipH="1">
            <a:off x="5311170" y="4796542"/>
            <a:ext cx="332433" cy="29623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2"/>
          </a:solidFill>
          <a:ln w="6350" cap="flat" cmpd="sng" algn="ctr">
            <a:no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505050"/>
              </a:solidFill>
              <a:effectLst/>
              <a:uLnTx/>
              <a:uFillTx/>
              <a:latin typeface="Segoe UI Semibold"/>
              <a:ea typeface="Segoe UI" pitchFamily="34" charset="0"/>
              <a:cs typeface="Segoe UI" pitchFamily="34" charset="0"/>
            </a:endParaRPr>
          </a:p>
        </p:txBody>
      </p:sp>
      <p:sp>
        <p:nvSpPr>
          <p:cNvPr id="187" name="Rectangle 186">
            <a:extLst>
              <a:ext uri="{FF2B5EF4-FFF2-40B4-BE49-F238E27FC236}">
                <a16:creationId xmlns:a16="http://schemas.microsoft.com/office/drawing/2014/main" id="{90C52802-1204-9244-80ED-1865A022009E}"/>
              </a:ext>
            </a:extLst>
          </p:cNvPr>
          <p:cNvSpPr/>
          <p:nvPr/>
        </p:nvSpPr>
        <p:spPr>
          <a:xfrm>
            <a:off x="5654485" y="4779837"/>
            <a:ext cx="3603872" cy="784830"/>
          </a:xfrm>
          <a:prstGeom prst="rect">
            <a:avLst/>
          </a:prstGeom>
        </p:spPr>
        <p:txBody>
          <a:bodyPr wrap="non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ea typeface="Segoe UI Semilight" charset="0"/>
                <a:cs typeface="Segoe UI Semilight" charset="0"/>
              </a:rPr>
              <a:t>Azure Synapse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for complex queries across petabytes of data</a:t>
            </a:r>
            <a:endParaRPr kumimoji="0" lang="en-US" sz="1200" b="1" i="0" u="none" strike="noStrike" kern="0" cap="none" spc="0" normalizeH="0" baseline="0" noProof="0" dirty="0">
              <a:ln>
                <a:noFill/>
              </a:ln>
              <a:solidFill>
                <a:srgbClr val="0078D4"/>
              </a:solidFill>
              <a:effectLst/>
              <a:uLnTx/>
              <a:uFillTx/>
              <a:latin typeface="Segoe UI Semibold"/>
              <a:ea typeface="Segoe UI Semilight" charset="0"/>
              <a:cs typeface="Segoe UI Semilight"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Segoe UI Semibold" charset="0"/>
              </a:rPr>
              <a:t>40 Azure regions, most availability among all cloud-based</a:t>
            </a:r>
            <a:br>
              <a:rPr kumimoji="0" lang="en-US" sz="1050" b="0" i="0" u="none" strike="noStrike" kern="0" cap="none" spc="0" normalizeH="0" baseline="0" noProof="0" dirty="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dirty="0">
                <a:ln>
                  <a:noFill/>
                </a:ln>
                <a:solidFill>
                  <a:prstClr val="black"/>
                </a:solidFill>
                <a:effectLst/>
                <a:uLnTx/>
                <a:uFillTx/>
                <a:latin typeface="Segoe UI"/>
                <a:ea typeface="+mn-ea"/>
                <a:cs typeface="Segoe UI Semibold" charset="0"/>
              </a:rPr>
              <a:t>data warehouse providers</a:t>
            </a:r>
          </a:p>
        </p:txBody>
      </p:sp>
      <p:sp>
        <p:nvSpPr>
          <p:cNvPr id="183" name="Freeform 182">
            <a:extLst>
              <a:ext uri="{FF2B5EF4-FFF2-40B4-BE49-F238E27FC236}">
                <a16:creationId xmlns:a16="http://schemas.microsoft.com/office/drawing/2014/main" id="{5307BE83-3E30-7A4F-A937-E3E11C1AD13D}"/>
              </a:ext>
            </a:extLst>
          </p:cNvPr>
          <p:cNvSpPr/>
          <p:nvPr/>
        </p:nvSpPr>
        <p:spPr>
          <a:xfrm>
            <a:off x="9196168" y="2338666"/>
            <a:ext cx="176522" cy="226400"/>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8" name="Rectangle 187">
            <a:extLst>
              <a:ext uri="{FF2B5EF4-FFF2-40B4-BE49-F238E27FC236}">
                <a16:creationId xmlns:a16="http://schemas.microsoft.com/office/drawing/2014/main" id="{4701EBC6-65DE-7447-9572-427FB99E2D0C}"/>
              </a:ext>
            </a:extLst>
          </p:cNvPr>
          <p:cNvSpPr/>
          <p:nvPr/>
        </p:nvSpPr>
        <p:spPr>
          <a:xfrm>
            <a:off x="9424834" y="2225051"/>
            <a:ext cx="2606204" cy="830997"/>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 Lake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for processing and analytics on </a:t>
            </a:r>
            <a:br>
              <a:rPr kumimoji="0" lang="en-US" sz="1200" b="0" i="0" u="none" strike="noStrike" kern="1200" cap="none" spc="0" normalizeH="0" baseline="0" noProof="0">
                <a:ln>
                  <a:noFill/>
                </a:ln>
                <a:solidFill>
                  <a:prstClr val="black"/>
                </a:solidFill>
                <a:effectLst/>
                <a:uLnTx/>
                <a:uFillTx/>
                <a:latin typeface="Segoe UI Semibold"/>
                <a:ea typeface="+mn-ea"/>
                <a:cs typeface="+mn-cs"/>
              </a:rPr>
            </a:br>
            <a:r>
              <a:rPr kumimoji="0" lang="en-US" sz="1200" b="0" i="0" u="none" strike="noStrike" kern="1200" cap="none" spc="0" normalizeH="0" baseline="0" noProof="0">
                <a:ln>
                  <a:noFill/>
                </a:ln>
                <a:solidFill>
                  <a:prstClr val="black"/>
                </a:solidFill>
                <a:effectLst/>
                <a:uLnTx/>
                <a:uFillTx/>
                <a:latin typeface="Segoe UI Semibold"/>
                <a:ea typeface="+mn-ea"/>
                <a:cs typeface="+mn-cs"/>
              </a:rPr>
              <a:t>data of any size, shape, and speed</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pl-PL" sz="1050" b="0" i="0" u="none" strike="noStrike" kern="0" cap="none" spc="0" normalizeH="0" baseline="0" noProof="0">
                <a:ln>
                  <a:noFill/>
                </a:ln>
                <a:solidFill>
                  <a:prstClr val="black"/>
                </a:solidFill>
                <a:effectLst/>
                <a:uLnTx/>
                <a:uFillTx/>
                <a:latin typeface="Segoe UI"/>
                <a:ea typeface="+mn-ea"/>
                <a:cs typeface="Segoe UI Semibold" charset="0"/>
              </a:rPr>
              <a:t>99.9% SLA </a:t>
            </a:r>
          </a:p>
        </p:txBody>
      </p:sp>
      <p:sp>
        <p:nvSpPr>
          <p:cNvPr id="186" name="Rectangle 185">
            <a:extLst>
              <a:ext uri="{FF2B5EF4-FFF2-40B4-BE49-F238E27FC236}">
                <a16:creationId xmlns:a16="http://schemas.microsoft.com/office/drawing/2014/main" id="{864F48DE-788E-6B4F-A808-99227DD664E1}"/>
              </a:ext>
            </a:extLst>
          </p:cNvPr>
          <p:cNvSpPr/>
          <p:nvPr/>
        </p:nvSpPr>
        <p:spPr>
          <a:xfrm>
            <a:off x="958992" y="3050007"/>
            <a:ext cx="2319866" cy="784830"/>
          </a:xfrm>
          <a:prstGeom prst="rect">
            <a:avLst/>
          </a:prstGeom>
        </p:spPr>
        <p:txBody>
          <a:bodyPr wrap="non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Cosmos 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non-relational/NoSQL data</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Guarantees high availability</a:t>
            </a:r>
            <a:br>
              <a:rPr kumimoji="0" lang="en-US" sz="1050" b="0" i="0" u="none" strike="noStrike" kern="0" cap="none" spc="0" normalizeH="0" baseline="0" noProof="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and &lt;10ms latency SLAs</a:t>
            </a:r>
          </a:p>
        </p:txBody>
      </p:sp>
      <p:sp>
        <p:nvSpPr>
          <p:cNvPr id="122" name="Rectangle 121">
            <a:extLst>
              <a:ext uri="{FF2B5EF4-FFF2-40B4-BE49-F238E27FC236}">
                <a16:creationId xmlns:a16="http://schemas.microsoft.com/office/drawing/2014/main" id="{DC73B943-48C8-4A95-B163-E3498896B56F}"/>
              </a:ext>
            </a:extLst>
          </p:cNvPr>
          <p:cNvSpPr/>
          <p:nvPr/>
        </p:nvSpPr>
        <p:spPr>
          <a:xfrm>
            <a:off x="958992" y="3922669"/>
            <a:ext cx="2097049" cy="1154162"/>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databases for MySQL, PostgreSQL, and MariaDB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open source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Enterprise-ready, fully managed</a:t>
            </a:r>
            <a:br>
              <a:rPr kumimoji="0" lang="en-US" sz="1050" b="0" i="0" u="none" strike="noStrike" kern="0" cap="none" spc="0" normalizeH="0" baseline="0" noProof="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database as a service</a:t>
            </a:r>
          </a:p>
        </p:txBody>
      </p:sp>
      <p:sp>
        <p:nvSpPr>
          <p:cNvPr id="5" name="TextBox 4">
            <a:extLst>
              <a:ext uri="{FF2B5EF4-FFF2-40B4-BE49-F238E27FC236}">
                <a16:creationId xmlns:a16="http://schemas.microsoft.com/office/drawing/2014/main" id="{F5943DC8-05E4-4E86-9B56-729A245E1472}"/>
              </a:ext>
            </a:extLst>
          </p:cNvPr>
          <p:cNvSpPr txBox="1"/>
          <p:nvPr/>
        </p:nvSpPr>
        <p:spPr>
          <a:xfrm>
            <a:off x="9424834" y="3213799"/>
            <a:ext cx="2133533" cy="807913"/>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big data analytics and </a:t>
            </a:r>
            <a:b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b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AI solutions</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Apache spark-based analytics</a:t>
            </a:r>
            <a:r>
              <a:rPr kumimoji="0" lang="pl-PL" sz="1050" b="0" i="0" u="none" strike="noStrike" kern="0" cap="none" spc="0" normalizeH="0" baseline="0" noProof="0">
                <a:ln>
                  <a:noFill/>
                </a:ln>
                <a:solidFill>
                  <a:prstClr val="black"/>
                </a:solidFill>
                <a:effectLst/>
                <a:uLnTx/>
                <a:uFillTx/>
                <a:latin typeface="Segoe UI"/>
                <a:ea typeface="+mn-ea"/>
                <a:cs typeface="Segoe UI Semibold" charset="0"/>
              </a:rPr>
              <a:t> </a:t>
            </a:r>
          </a:p>
        </p:txBody>
      </p:sp>
      <p:sp>
        <p:nvSpPr>
          <p:cNvPr id="10" name="Rectangle 9">
            <a:extLst>
              <a:ext uri="{FF2B5EF4-FFF2-40B4-BE49-F238E27FC236}">
                <a16:creationId xmlns:a16="http://schemas.microsoft.com/office/drawing/2014/main" id="{32566DD4-3FF9-4FCF-A4C2-1D5314AF4DF6}"/>
              </a:ext>
            </a:extLst>
          </p:cNvPr>
          <p:cNvSpPr/>
          <p:nvPr/>
        </p:nvSpPr>
        <p:spPr>
          <a:xfrm>
            <a:off x="9424834" y="4099808"/>
            <a:ext cx="1928733" cy="784830"/>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HDInsight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open source analytics</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Enterprise-grade with over</a:t>
            </a:r>
            <a:br>
              <a:rPr kumimoji="0" lang="en-US" sz="1050" b="0" i="0" u="none" strike="noStrike" kern="0" cap="none" spc="0" normalizeH="0" baseline="0" noProof="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30 compliance certifications</a:t>
            </a:r>
            <a:endParaRPr kumimoji="0" lang="pl-PL" sz="1050" b="0" i="0" u="none" strike="noStrike" kern="0" cap="none" spc="0" normalizeH="0" baseline="0" noProof="0">
              <a:ln>
                <a:noFill/>
              </a:ln>
              <a:solidFill>
                <a:prstClr val="black"/>
              </a:solidFill>
              <a:effectLst/>
              <a:uLnTx/>
              <a:uFillTx/>
              <a:latin typeface="Segoe UI"/>
              <a:ea typeface="+mn-ea"/>
              <a:cs typeface="Segoe UI Semibold" charset="0"/>
            </a:endParaRPr>
          </a:p>
        </p:txBody>
      </p:sp>
      <p:cxnSp>
        <p:nvCxnSpPr>
          <p:cNvPr id="86" name="Straight Connector 85">
            <a:extLst>
              <a:ext uri="{FF2B5EF4-FFF2-40B4-BE49-F238E27FC236}">
                <a16:creationId xmlns:a16="http://schemas.microsoft.com/office/drawing/2014/main" id="{AEBEC882-542E-466C-BC89-127009CADEE2}"/>
              </a:ext>
            </a:extLst>
          </p:cNvPr>
          <p:cNvCxnSpPr>
            <a:cxnSpLocks/>
          </p:cNvCxnSpPr>
          <p:nvPr/>
        </p:nvCxnSpPr>
        <p:spPr>
          <a:xfrm>
            <a:off x="586740" y="5861390"/>
            <a:ext cx="11018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2D54C68-6F04-454F-89FA-D9389926413E}"/>
              </a:ext>
            </a:extLst>
          </p:cNvPr>
          <p:cNvSpPr/>
          <p:nvPr/>
        </p:nvSpPr>
        <p:spPr>
          <a:xfrm>
            <a:off x="8868229" y="6140513"/>
            <a:ext cx="2441128" cy="184666"/>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Security and performance</a:t>
            </a:r>
          </a:p>
        </p:txBody>
      </p:sp>
      <p:sp>
        <p:nvSpPr>
          <p:cNvPr id="88" name="Rectangle 87">
            <a:extLst>
              <a:ext uri="{FF2B5EF4-FFF2-40B4-BE49-F238E27FC236}">
                <a16:creationId xmlns:a16="http://schemas.microsoft.com/office/drawing/2014/main" id="{2020A4BE-566C-4B99-9736-7764FB40EA76}"/>
              </a:ext>
            </a:extLst>
          </p:cNvPr>
          <p:cNvSpPr/>
          <p:nvPr/>
        </p:nvSpPr>
        <p:spPr>
          <a:xfrm>
            <a:off x="4875436" y="6140513"/>
            <a:ext cx="2441128" cy="184666"/>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Flexibility of choice</a:t>
            </a:r>
          </a:p>
        </p:txBody>
      </p:sp>
      <p:sp>
        <p:nvSpPr>
          <p:cNvPr id="89" name="Rectangle 88">
            <a:extLst>
              <a:ext uri="{FF2B5EF4-FFF2-40B4-BE49-F238E27FC236}">
                <a16:creationId xmlns:a16="http://schemas.microsoft.com/office/drawing/2014/main" id="{BC1B820C-FA92-4B06-86D7-D2F33F5B9121}"/>
              </a:ext>
            </a:extLst>
          </p:cNvPr>
          <p:cNvSpPr/>
          <p:nvPr/>
        </p:nvSpPr>
        <p:spPr>
          <a:xfrm>
            <a:off x="882643" y="6140513"/>
            <a:ext cx="2441128" cy="184666"/>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Reason over any data, anywhere</a:t>
            </a:r>
          </a:p>
        </p:txBody>
      </p:sp>
      <p:cxnSp>
        <p:nvCxnSpPr>
          <p:cNvPr id="14" name="Straight Connector 13">
            <a:extLst>
              <a:ext uri="{FF2B5EF4-FFF2-40B4-BE49-F238E27FC236}">
                <a16:creationId xmlns:a16="http://schemas.microsoft.com/office/drawing/2014/main" id="{2719D439-A9E4-4FE4-92D5-4D6192E4C30F}"/>
              </a:ext>
            </a:extLst>
          </p:cNvPr>
          <p:cNvCxnSpPr>
            <a:stCxn id="72" idx="2"/>
            <a:endCxn id="73" idx="0"/>
          </p:cNvCxnSpPr>
          <p:nvPr/>
        </p:nvCxnSpPr>
        <p:spPr>
          <a:xfrm>
            <a:off x="6096001" y="3473030"/>
            <a:ext cx="0" cy="97625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1141F0-A650-43F9-8800-65A1AEB613FE}"/>
              </a:ext>
            </a:extLst>
          </p:cNvPr>
          <p:cNvCxnSpPr>
            <a:cxnSpLocks/>
            <a:stCxn id="72" idx="3"/>
            <a:endCxn id="134" idx="1"/>
          </p:cNvCxnSpPr>
          <p:nvPr/>
        </p:nvCxnSpPr>
        <p:spPr>
          <a:xfrm flipV="1">
            <a:off x="6989835" y="1925216"/>
            <a:ext cx="2355739" cy="1399312"/>
          </a:xfrm>
          <a:prstGeom prst="bentConnector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E94BAA2-7A96-4730-B5E1-C90B634B5E43}"/>
              </a:ext>
            </a:extLst>
          </p:cNvPr>
          <p:cNvCxnSpPr>
            <a:cxnSpLocks/>
            <a:stCxn id="72" idx="1"/>
            <a:endCxn id="83" idx="3"/>
          </p:cNvCxnSpPr>
          <p:nvPr/>
        </p:nvCxnSpPr>
        <p:spPr>
          <a:xfrm rot="10800000">
            <a:off x="2973362" y="1925216"/>
            <a:ext cx="2228805" cy="1399312"/>
          </a:xfrm>
          <a:prstGeom prst="bentConnector3">
            <a:avLst>
              <a:gd name="adj1" fmla="val 5000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9" name="Freeform: Shape 98">
            <a:extLst>
              <a:ext uri="{FF2B5EF4-FFF2-40B4-BE49-F238E27FC236}">
                <a16:creationId xmlns:a16="http://schemas.microsoft.com/office/drawing/2014/main" id="{03E8E136-100A-46BB-B64B-41D3A847F517}"/>
              </a:ext>
            </a:extLst>
          </p:cNvPr>
          <p:cNvSpPr/>
          <p:nvPr/>
        </p:nvSpPr>
        <p:spPr bwMode="auto">
          <a:xfrm>
            <a:off x="633633" y="3029188"/>
            <a:ext cx="294442" cy="27266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EDF87CFB-A504-4DA6-BEDA-227DEC1CEAEC}"/>
              </a:ext>
            </a:extLst>
          </p:cNvPr>
          <p:cNvGrpSpPr/>
          <p:nvPr/>
        </p:nvGrpSpPr>
        <p:grpSpPr>
          <a:xfrm>
            <a:off x="9176301" y="3283038"/>
            <a:ext cx="196389" cy="200174"/>
            <a:chOff x="7158422" y="1607015"/>
            <a:chExt cx="2726357" cy="2778897"/>
          </a:xfrm>
        </p:grpSpPr>
        <p:sp>
          <p:nvSpPr>
            <p:cNvPr id="101" name="Freeform 242">
              <a:extLst>
                <a:ext uri="{FF2B5EF4-FFF2-40B4-BE49-F238E27FC236}">
                  <a16:creationId xmlns:a16="http://schemas.microsoft.com/office/drawing/2014/main" id="{994817FE-A2C4-4C51-97A7-5FB03AC345F5}"/>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Diamond 101">
              <a:extLst>
                <a:ext uri="{FF2B5EF4-FFF2-40B4-BE49-F238E27FC236}">
                  <a16:creationId xmlns:a16="http://schemas.microsoft.com/office/drawing/2014/main" id="{2EAD3ADC-35ED-4361-ACAA-BA126F7E35D7}"/>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Freeform 243">
              <a:extLst>
                <a:ext uri="{FF2B5EF4-FFF2-40B4-BE49-F238E27FC236}">
                  <a16:creationId xmlns:a16="http://schemas.microsoft.com/office/drawing/2014/main" id="{0E57C531-76BC-4321-B1DF-D9DD6E5BF70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Diamond 109">
              <a:extLst>
                <a:ext uri="{FF2B5EF4-FFF2-40B4-BE49-F238E27FC236}">
                  <a16:creationId xmlns:a16="http://schemas.microsoft.com/office/drawing/2014/main" id="{056DCBCE-6644-4D67-A4B1-A0AC4F750264}"/>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1" name="Graphic 25">
            <a:extLst>
              <a:ext uri="{FF2B5EF4-FFF2-40B4-BE49-F238E27FC236}">
                <a16:creationId xmlns:a16="http://schemas.microsoft.com/office/drawing/2014/main" id="{B4B30514-FA84-4D8D-B11F-938F19DF2A27}"/>
              </a:ext>
            </a:extLst>
          </p:cNvPr>
          <p:cNvGrpSpPr/>
          <p:nvPr/>
        </p:nvGrpSpPr>
        <p:grpSpPr>
          <a:xfrm>
            <a:off x="9160060" y="4111414"/>
            <a:ext cx="254718" cy="231822"/>
            <a:chOff x="5848220" y="910582"/>
            <a:chExt cx="1739837" cy="1583436"/>
          </a:xfrm>
        </p:grpSpPr>
        <p:sp>
          <p:nvSpPr>
            <p:cNvPr id="112" name="Freeform: Shape 111">
              <a:extLst>
                <a:ext uri="{FF2B5EF4-FFF2-40B4-BE49-F238E27FC236}">
                  <a16:creationId xmlns:a16="http://schemas.microsoft.com/office/drawing/2014/main" id="{BA44725A-CC21-49B7-99DA-68F0D89A5888}"/>
                </a:ext>
              </a:extLst>
            </p:cNvPr>
            <p:cNvSpPr/>
            <p:nvPr/>
          </p:nvSpPr>
          <p:spPr>
            <a:xfrm>
              <a:off x="6396574" y="1416265"/>
              <a:ext cx="638175" cy="523875"/>
            </a:xfrm>
            <a:custGeom>
              <a:avLst/>
              <a:gdLst>
                <a:gd name="connsiteX0" fmla="*/ 95917 w 638175"/>
                <a:gd name="connsiteY0" fmla="*/ 522922 h 523875"/>
                <a:gd name="connsiteX1" fmla="*/ 549688 w 638175"/>
                <a:gd name="connsiteY1" fmla="*/ 522922 h 523875"/>
                <a:gd name="connsiteX2" fmla="*/ 638747 w 638175"/>
                <a:gd name="connsiteY2" fmla="*/ 365760 h 523875"/>
                <a:gd name="connsiteX3" fmla="*/ 423100 w 638175"/>
                <a:gd name="connsiteY3" fmla="*/ 7334 h 523875"/>
                <a:gd name="connsiteX4" fmla="*/ 323755 w 638175"/>
                <a:gd name="connsiteY4" fmla="*/ 21907 h 523875"/>
                <a:gd name="connsiteX5" fmla="*/ 223933 w 638175"/>
                <a:gd name="connsiteY5" fmla="*/ 7144 h 523875"/>
                <a:gd name="connsiteX6" fmla="*/ 7144 w 638175"/>
                <a:gd name="connsiteY6" fmla="*/ 366236 h 523875"/>
                <a:gd name="connsiteX7" fmla="*/ 95917 w 638175"/>
                <a:gd name="connsiteY7" fmla="*/ 522922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523875">
                  <a:moveTo>
                    <a:pt x="95917" y="522922"/>
                  </a:moveTo>
                  <a:lnTo>
                    <a:pt x="549688" y="522922"/>
                  </a:lnTo>
                  <a:cubicBezTo>
                    <a:pt x="565118" y="462724"/>
                    <a:pt x="596360" y="408718"/>
                    <a:pt x="638747" y="365760"/>
                  </a:cubicBezTo>
                  <a:lnTo>
                    <a:pt x="423100" y="7334"/>
                  </a:lnTo>
                  <a:cubicBezTo>
                    <a:pt x="391573" y="16764"/>
                    <a:pt x="358235" y="21907"/>
                    <a:pt x="323755" y="21907"/>
                  </a:cubicBezTo>
                  <a:cubicBezTo>
                    <a:pt x="289084" y="21907"/>
                    <a:pt x="255556" y="16669"/>
                    <a:pt x="223933" y="7144"/>
                  </a:cubicBezTo>
                  <a:lnTo>
                    <a:pt x="7144" y="366236"/>
                  </a:lnTo>
                  <a:cubicBezTo>
                    <a:pt x="49340" y="409099"/>
                    <a:pt x="80486" y="462915"/>
                    <a:pt x="95917" y="522922"/>
                  </a:cubicBez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98956DAC-E9C9-41E6-A653-344963EED2AC}"/>
                </a:ext>
              </a:extLst>
            </p:cNvPr>
            <p:cNvSpPr/>
            <p:nvPr/>
          </p:nvSpPr>
          <p:spPr>
            <a:xfrm>
              <a:off x="6959407" y="1085271"/>
              <a:ext cx="628650" cy="647700"/>
            </a:xfrm>
            <a:custGeom>
              <a:avLst/>
              <a:gdLst>
                <a:gd name="connsiteX0" fmla="*/ 222694 w 628650"/>
                <a:gd name="connsiteY0" fmla="*/ 608267 h 647700"/>
                <a:gd name="connsiteX1" fmla="*/ 322040 w 628650"/>
                <a:gd name="connsiteY1" fmla="*/ 593693 h 647700"/>
                <a:gd name="connsiteX2" fmla="*/ 503396 w 628650"/>
                <a:gd name="connsiteY2" fmla="*/ 645224 h 647700"/>
                <a:gd name="connsiteX3" fmla="*/ 625888 w 628650"/>
                <a:gd name="connsiteY3" fmla="*/ 452152 h 647700"/>
                <a:gd name="connsiteX4" fmla="*/ 362712 w 628650"/>
                <a:gd name="connsiteY4" fmla="*/ 7144 h 647700"/>
                <a:gd name="connsiteX5" fmla="*/ 106966 w 628650"/>
                <a:gd name="connsiteY5" fmla="*/ 7144 h 647700"/>
                <a:gd name="connsiteX6" fmla="*/ 7144 w 628650"/>
                <a:gd name="connsiteY6" fmla="*/ 250031 h 647700"/>
                <a:gd name="connsiteX7" fmla="*/ 222694 w 628650"/>
                <a:gd name="connsiteY7" fmla="*/ 608267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222694" y="608267"/>
                  </a:moveTo>
                  <a:cubicBezTo>
                    <a:pt x="254222" y="598837"/>
                    <a:pt x="287560" y="593693"/>
                    <a:pt x="322040" y="593693"/>
                  </a:cubicBezTo>
                  <a:cubicBezTo>
                    <a:pt x="388525" y="593693"/>
                    <a:pt x="450628" y="612553"/>
                    <a:pt x="503396" y="645224"/>
                  </a:cubicBezTo>
                  <a:lnTo>
                    <a:pt x="625888" y="452152"/>
                  </a:lnTo>
                  <a:lnTo>
                    <a:pt x="362712" y="7144"/>
                  </a:lnTo>
                  <a:lnTo>
                    <a:pt x="106966" y="7144"/>
                  </a:lnTo>
                  <a:cubicBezTo>
                    <a:pt x="106966" y="101727"/>
                    <a:pt x="68770" y="187452"/>
                    <a:pt x="7144" y="250031"/>
                  </a:cubicBezTo>
                  <a:lnTo>
                    <a:pt x="222694" y="608267"/>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DF20CF5-3DE0-4565-A38B-776D65D69037}"/>
                </a:ext>
              </a:extLst>
            </p:cNvPr>
            <p:cNvSpPr/>
            <p:nvPr/>
          </p:nvSpPr>
          <p:spPr>
            <a:xfrm>
              <a:off x="5848220" y="1085175"/>
              <a:ext cx="628650" cy="647700"/>
            </a:xfrm>
            <a:custGeom>
              <a:avLst/>
              <a:gdLst>
                <a:gd name="connsiteX0" fmla="*/ 308991 w 628650"/>
                <a:gd name="connsiteY0" fmla="*/ 593789 h 647700"/>
                <a:gd name="connsiteX1" fmla="*/ 408813 w 628650"/>
                <a:gd name="connsiteY1" fmla="*/ 608552 h 647700"/>
                <a:gd name="connsiteX2" fmla="*/ 625507 w 628650"/>
                <a:gd name="connsiteY2" fmla="*/ 249650 h 647700"/>
                <a:gd name="connsiteX3" fmla="*/ 526066 w 628650"/>
                <a:gd name="connsiteY3" fmla="*/ 7144 h 647700"/>
                <a:gd name="connsiteX4" fmla="*/ 278035 w 628650"/>
                <a:gd name="connsiteY4" fmla="*/ 7144 h 647700"/>
                <a:gd name="connsiteX5" fmla="*/ 7144 w 628650"/>
                <a:gd name="connsiteY5" fmla="*/ 452152 h 647700"/>
                <a:gd name="connsiteX6" fmla="*/ 126206 w 628650"/>
                <a:gd name="connsiteY6" fmla="*/ 646176 h 647700"/>
                <a:gd name="connsiteX7" fmla="*/ 308991 w 628650"/>
                <a:gd name="connsiteY7" fmla="*/ 59378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308991" y="593789"/>
                  </a:moveTo>
                  <a:cubicBezTo>
                    <a:pt x="343662" y="593789"/>
                    <a:pt x="377190" y="599027"/>
                    <a:pt x="408813" y="608552"/>
                  </a:cubicBezTo>
                  <a:lnTo>
                    <a:pt x="625507" y="249650"/>
                  </a:lnTo>
                  <a:cubicBezTo>
                    <a:pt x="564071" y="187166"/>
                    <a:pt x="526066" y="101537"/>
                    <a:pt x="526066" y="7144"/>
                  </a:cubicBezTo>
                  <a:lnTo>
                    <a:pt x="278035" y="7144"/>
                  </a:lnTo>
                  <a:lnTo>
                    <a:pt x="7144" y="452152"/>
                  </a:lnTo>
                  <a:lnTo>
                    <a:pt x="126206" y="646176"/>
                  </a:lnTo>
                  <a:cubicBezTo>
                    <a:pt x="179261" y="613029"/>
                    <a:pt x="241935" y="593789"/>
                    <a:pt x="308991" y="593789"/>
                  </a:cubicBez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DB71302-941C-4E68-B160-F19D3AB7629C}"/>
                </a:ext>
              </a:extLst>
            </p:cNvPr>
            <p:cNvSpPr/>
            <p:nvPr/>
          </p:nvSpPr>
          <p:spPr>
            <a:xfrm>
              <a:off x="6329233" y="2103493"/>
              <a:ext cx="762000" cy="390525"/>
            </a:xfrm>
            <a:custGeom>
              <a:avLst/>
              <a:gdLst>
                <a:gd name="connsiteX0" fmla="*/ 616934 w 762000"/>
                <a:gd name="connsiteY0" fmla="*/ 7144 h 390525"/>
                <a:gd name="connsiteX1" fmla="*/ 163259 w 762000"/>
                <a:gd name="connsiteY1" fmla="*/ 7144 h 390525"/>
                <a:gd name="connsiteX2" fmla="*/ 7144 w 762000"/>
                <a:gd name="connsiteY2" fmla="*/ 217361 h 390525"/>
                <a:gd name="connsiteX3" fmla="*/ 110490 w 762000"/>
                <a:gd name="connsiteY3" fmla="*/ 385858 h 390525"/>
                <a:gd name="connsiteX4" fmla="*/ 652272 w 762000"/>
                <a:gd name="connsiteY4" fmla="*/ 385858 h 390525"/>
                <a:gd name="connsiteX5" fmla="*/ 763143 w 762000"/>
                <a:gd name="connsiteY5" fmla="*/ 211074 h 390525"/>
                <a:gd name="connsiteX6" fmla="*/ 616934 w 762000"/>
                <a:gd name="connsiteY6"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390525">
                  <a:moveTo>
                    <a:pt x="616934" y="7144"/>
                  </a:moveTo>
                  <a:lnTo>
                    <a:pt x="163259" y="7144"/>
                  </a:lnTo>
                  <a:cubicBezTo>
                    <a:pt x="140589" y="95822"/>
                    <a:pt x="83439" y="170974"/>
                    <a:pt x="7144" y="217361"/>
                  </a:cubicBezTo>
                  <a:lnTo>
                    <a:pt x="110490" y="385858"/>
                  </a:lnTo>
                  <a:lnTo>
                    <a:pt x="652272" y="385858"/>
                  </a:lnTo>
                  <a:lnTo>
                    <a:pt x="763143" y="211074"/>
                  </a:lnTo>
                  <a:cubicBezTo>
                    <a:pt x="691801" y="164306"/>
                    <a:pt x="638651" y="92011"/>
                    <a:pt x="616934" y="7144"/>
                  </a:cubicBez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171902F-1376-436F-B0E6-D32A4FD34B51}"/>
                </a:ext>
              </a:extLst>
            </p:cNvPr>
            <p:cNvSpPr/>
            <p:nvPr/>
          </p:nvSpPr>
          <p:spPr>
            <a:xfrm>
              <a:off x="6727187" y="2103493"/>
              <a:ext cx="371475" cy="390525"/>
            </a:xfrm>
            <a:custGeom>
              <a:avLst/>
              <a:gdLst>
                <a:gd name="connsiteX0" fmla="*/ 365188 w 371475"/>
                <a:gd name="connsiteY0" fmla="*/ 211074 h 390525"/>
                <a:gd name="connsiteX1" fmla="*/ 218980 w 371475"/>
                <a:gd name="connsiteY1" fmla="*/ 7144 h 390525"/>
                <a:gd name="connsiteX2" fmla="*/ 7144 w 371475"/>
                <a:gd name="connsiteY2" fmla="*/ 7144 h 390525"/>
                <a:gd name="connsiteX3" fmla="*/ 254794 w 371475"/>
                <a:gd name="connsiteY3" fmla="*/ 385096 h 390525"/>
                <a:gd name="connsiteX4" fmla="*/ 365188 w 371475"/>
                <a:gd name="connsiteY4" fmla="*/ 211074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90525">
                  <a:moveTo>
                    <a:pt x="365188" y="211074"/>
                  </a:moveTo>
                  <a:cubicBezTo>
                    <a:pt x="293846" y="164306"/>
                    <a:pt x="240697" y="92011"/>
                    <a:pt x="218980" y="7144"/>
                  </a:cubicBezTo>
                  <a:lnTo>
                    <a:pt x="7144" y="7144"/>
                  </a:lnTo>
                  <a:cubicBezTo>
                    <a:pt x="33528" y="165164"/>
                    <a:pt x="125825" y="300895"/>
                    <a:pt x="254794" y="385096"/>
                  </a:cubicBezTo>
                  <a:lnTo>
                    <a:pt x="365188" y="211074"/>
                  </a:lnTo>
                  <a:close/>
                </a:path>
              </a:pathLst>
            </a:custGeom>
            <a:solidFill>
              <a:schemeClr val="bg1">
                <a:alpha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C41267E-C780-4B7F-BBBE-F7B6342BF652}"/>
                </a:ext>
              </a:extLst>
            </p:cNvPr>
            <p:cNvSpPr/>
            <p:nvPr/>
          </p:nvSpPr>
          <p:spPr>
            <a:xfrm>
              <a:off x="6724804" y="1584761"/>
              <a:ext cx="314325" cy="352425"/>
            </a:xfrm>
            <a:custGeom>
              <a:avLst/>
              <a:gdLst>
                <a:gd name="connsiteX0" fmla="*/ 7144 w 314325"/>
                <a:gd name="connsiteY0" fmla="*/ 354425 h 352425"/>
                <a:gd name="connsiteX1" fmla="*/ 221361 w 314325"/>
                <a:gd name="connsiteY1" fmla="*/ 354425 h 352425"/>
                <a:gd name="connsiteX2" fmla="*/ 310420 w 314325"/>
                <a:gd name="connsiteY2" fmla="*/ 197263 h 352425"/>
                <a:gd name="connsiteX3" fmla="*/ 196025 w 314325"/>
                <a:gd name="connsiteY3" fmla="*/ 7144 h 352425"/>
                <a:gd name="connsiteX4" fmla="*/ 7144 w 314325"/>
                <a:gd name="connsiteY4" fmla="*/ 354425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52425">
                  <a:moveTo>
                    <a:pt x="7144" y="354425"/>
                  </a:moveTo>
                  <a:lnTo>
                    <a:pt x="221361" y="354425"/>
                  </a:lnTo>
                  <a:cubicBezTo>
                    <a:pt x="236792" y="294227"/>
                    <a:pt x="268034" y="240221"/>
                    <a:pt x="310420" y="197263"/>
                  </a:cubicBezTo>
                  <a:lnTo>
                    <a:pt x="196025" y="7144"/>
                  </a:lnTo>
                  <a:cubicBezTo>
                    <a:pt x="95631" y="94298"/>
                    <a:pt x="26289" y="216313"/>
                    <a:pt x="7144" y="354425"/>
                  </a:cubicBezTo>
                  <a:close/>
                </a:path>
              </a:pathLst>
            </a:custGeom>
            <a:solidFill>
              <a:schemeClr val="bg1">
                <a:alpha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A4BF761D-B0D6-46FD-9B0F-5BC45C662A09}"/>
                </a:ext>
              </a:extLst>
            </p:cNvPr>
            <p:cNvSpPr/>
            <p:nvPr/>
          </p:nvSpPr>
          <p:spPr>
            <a:xfrm>
              <a:off x="7058943" y="1447411"/>
              <a:ext cx="523875" cy="285750"/>
            </a:xfrm>
            <a:custGeom>
              <a:avLst/>
              <a:gdLst>
                <a:gd name="connsiteX0" fmla="*/ 230219 w 523875"/>
                <a:gd name="connsiteY0" fmla="*/ 7144 h 285750"/>
                <a:gd name="connsiteX1" fmla="*/ 7144 w 523875"/>
                <a:gd name="connsiteY1" fmla="*/ 53245 h 285750"/>
                <a:gd name="connsiteX2" fmla="*/ 123158 w 523875"/>
                <a:gd name="connsiteY2" fmla="*/ 246126 h 285750"/>
                <a:gd name="connsiteX3" fmla="*/ 222504 w 523875"/>
                <a:gd name="connsiteY3" fmla="*/ 231553 h 285750"/>
                <a:gd name="connsiteX4" fmla="*/ 403860 w 523875"/>
                <a:gd name="connsiteY4" fmla="*/ 283083 h 285750"/>
                <a:gd name="connsiteX5" fmla="*/ 525589 w 523875"/>
                <a:gd name="connsiteY5" fmla="*/ 91059 h 285750"/>
                <a:gd name="connsiteX6" fmla="*/ 230219 w 523875"/>
                <a:gd name="connsiteY6"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85750">
                  <a:moveTo>
                    <a:pt x="230219" y="7144"/>
                  </a:moveTo>
                  <a:cubicBezTo>
                    <a:pt x="150971" y="7144"/>
                    <a:pt x="75533" y="23622"/>
                    <a:pt x="7144" y="53245"/>
                  </a:cubicBezTo>
                  <a:lnTo>
                    <a:pt x="123158" y="246126"/>
                  </a:lnTo>
                  <a:cubicBezTo>
                    <a:pt x="154686" y="236696"/>
                    <a:pt x="188024" y="231553"/>
                    <a:pt x="222504" y="231553"/>
                  </a:cubicBezTo>
                  <a:cubicBezTo>
                    <a:pt x="288988" y="231553"/>
                    <a:pt x="351092" y="250412"/>
                    <a:pt x="403860" y="283083"/>
                  </a:cubicBezTo>
                  <a:lnTo>
                    <a:pt x="525589" y="91059"/>
                  </a:lnTo>
                  <a:cubicBezTo>
                    <a:pt x="439769" y="37909"/>
                    <a:pt x="338518" y="7144"/>
                    <a:pt x="230219" y="7144"/>
                  </a:cubicBezTo>
                  <a:close/>
                </a:path>
              </a:pathLst>
            </a:custGeom>
            <a:solidFill>
              <a:schemeClr val="bg1">
                <a:alpha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7FD2631-FCE5-483C-A38D-939A394BCD8F}"/>
                </a:ext>
              </a:extLst>
            </p:cNvPr>
            <p:cNvSpPr/>
            <p:nvPr/>
          </p:nvSpPr>
          <p:spPr>
            <a:xfrm>
              <a:off x="5975474"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6E2B221-9073-411A-912F-13D621C79921}"/>
                </a:ext>
              </a:extLst>
            </p:cNvPr>
            <p:cNvSpPr/>
            <p:nvPr/>
          </p:nvSpPr>
          <p:spPr>
            <a:xfrm>
              <a:off x="6538592" y="910582"/>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B19DC0F-AE15-4DD0-8EBF-6DFCE8550C99}"/>
                </a:ext>
              </a:extLst>
            </p:cNvPr>
            <p:cNvSpPr/>
            <p:nvPr/>
          </p:nvSpPr>
          <p:spPr>
            <a:xfrm>
              <a:off x="7099710"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AFE2F07-7B49-46A4-BD00-48A08BC4D9DC}"/>
              </a:ext>
            </a:extLst>
          </p:cNvPr>
          <p:cNvGrpSpPr/>
          <p:nvPr/>
        </p:nvGrpSpPr>
        <p:grpSpPr>
          <a:xfrm>
            <a:off x="613785" y="3994519"/>
            <a:ext cx="334138" cy="383194"/>
            <a:chOff x="370114" y="4432708"/>
            <a:chExt cx="518423" cy="594535"/>
          </a:xfrm>
          <a:solidFill>
            <a:schemeClr val="tx2"/>
          </a:solidFill>
        </p:grpSpPr>
        <p:grpSp>
          <p:nvGrpSpPr>
            <p:cNvPr id="126" name="Group 125">
              <a:extLst>
                <a:ext uri="{FF2B5EF4-FFF2-40B4-BE49-F238E27FC236}">
                  <a16:creationId xmlns:a16="http://schemas.microsoft.com/office/drawing/2014/main" id="{4EAE3ED8-6D5D-42B1-BB6E-B72FB7C5A1E7}"/>
                </a:ext>
              </a:extLst>
            </p:cNvPr>
            <p:cNvGrpSpPr/>
            <p:nvPr/>
          </p:nvGrpSpPr>
          <p:grpSpPr>
            <a:xfrm>
              <a:off x="370114" y="4751026"/>
              <a:ext cx="215366" cy="276217"/>
              <a:chOff x="10700921" y="1821696"/>
              <a:chExt cx="1203382" cy="1543394"/>
            </a:xfrm>
            <a:grpFill/>
          </p:grpSpPr>
          <p:sp>
            <p:nvSpPr>
              <p:cNvPr id="127" name="Freeform 233">
                <a:extLst>
                  <a:ext uri="{FF2B5EF4-FFF2-40B4-BE49-F238E27FC236}">
                    <a16:creationId xmlns:a16="http://schemas.microsoft.com/office/drawing/2014/main" id="{84FF2FB0-DB60-492A-BBB7-E872F583F15C}"/>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a:extLst>
                  <a:ext uri="{FF2B5EF4-FFF2-40B4-BE49-F238E27FC236}">
                    <a16:creationId xmlns:a16="http://schemas.microsoft.com/office/drawing/2014/main" id="{5EDD94DF-CCD0-4C5F-96F5-645ACA16E0AD}"/>
                  </a:ext>
                </a:extLst>
              </p:cNvPr>
              <p:cNvGrpSpPr/>
              <p:nvPr/>
            </p:nvGrpSpPr>
            <p:grpSpPr>
              <a:xfrm>
                <a:off x="10970760" y="2407442"/>
                <a:ext cx="661986" cy="685798"/>
                <a:chOff x="10970759" y="2371811"/>
                <a:chExt cx="661987" cy="685800"/>
              </a:xfrm>
              <a:grpFill/>
            </p:grpSpPr>
            <p:sp>
              <p:nvSpPr>
                <p:cNvPr id="129" name="Freeform 235">
                  <a:extLst>
                    <a:ext uri="{FF2B5EF4-FFF2-40B4-BE49-F238E27FC236}">
                      <a16:creationId xmlns:a16="http://schemas.microsoft.com/office/drawing/2014/main" id="{28B1E8C1-D03E-45A5-8213-1632D090F45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236">
                  <a:extLst>
                    <a:ext uri="{FF2B5EF4-FFF2-40B4-BE49-F238E27FC236}">
                      <a16:creationId xmlns:a16="http://schemas.microsoft.com/office/drawing/2014/main" id="{EE420561-E897-4EFE-8484-9FAFC384BE0C}"/>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6B5BA343-73DD-45D7-A377-F08C65717237}"/>
                </a:ext>
              </a:extLst>
            </p:cNvPr>
            <p:cNvGrpSpPr/>
            <p:nvPr/>
          </p:nvGrpSpPr>
          <p:grpSpPr>
            <a:xfrm>
              <a:off x="673171" y="4751025"/>
              <a:ext cx="215366" cy="276217"/>
              <a:chOff x="-107683" y="3961158"/>
              <a:chExt cx="215366" cy="276217"/>
            </a:xfrm>
            <a:grpFill/>
          </p:grpSpPr>
          <p:sp>
            <p:nvSpPr>
              <p:cNvPr id="133" name="Freeform 233">
                <a:extLst>
                  <a:ext uri="{FF2B5EF4-FFF2-40B4-BE49-F238E27FC236}">
                    <a16:creationId xmlns:a16="http://schemas.microsoft.com/office/drawing/2014/main" id="{F1ACBFD6-956C-468E-B51B-78BF5D04C886}"/>
                  </a:ext>
                </a:extLst>
              </p:cNvPr>
              <p:cNvSpPr/>
              <p:nvPr/>
            </p:nvSpPr>
            <p:spPr bwMode="auto">
              <a:xfrm>
                <a:off x="-107683" y="3961158"/>
                <a:ext cx="215366" cy="276217"/>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43F4A4F1-759E-4717-A7C2-A1E1E3546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1" y="4069331"/>
                <a:ext cx="155122" cy="103414"/>
              </a:xfrm>
              <a:prstGeom prst="rect">
                <a:avLst/>
              </a:prstGeom>
              <a:grpFill/>
            </p:spPr>
          </p:pic>
        </p:grpSp>
        <p:sp>
          <p:nvSpPr>
            <p:cNvPr id="142" name="TextBox 141">
              <a:extLst>
                <a:ext uri="{FF2B5EF4-FFF2-40B4-BE49-F238E27FC236}">
                  <a16:creationId xmlns:a16="http://schemas.microsoft.com/office/drawing/2014/main" id="{A5FF027C-18B2-43D8-8F2C-C7DAE62BBD33}"/>
                </a:ext>
              </a:extLst>
            </p:cNvPr>
            <p:cNvSpPr txBox="1"/>
            <p:nvPr/>
          </p:nvSpPr>
          <p:spPr>
            <a:xfrm>
              <a:off x="525950" y="4432708"/>
              <a:ext cx="215366" cy="2762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Segoe UI Black" charset="0"/>
                <a:ea typeface="Segoe UI Black" charset="0"/>
                <a:cs typeface="Segoe UI Black" charset="0"/>
              </a:endParaRPr>
            </a:p>
          </p:txBody>
        </p:sp>
      </p:grpSp>
      <p:sp>
        <p:nvSpPr>
          <p:cNvPr id="6" name="Title 5">
            <a:extLst>
              <a:ext uri="{FF2B5EF4-FFF2-40B4-BE49-F238E27FC236}">
                <a16:creationId xmlns:a16="http://schemas.microsoft.com/office/drawing/2014/main" id="{4A7D1123-4611-493F-9E8E-B201D26F9BD8}"/>
              </a:ext>
            </a:extLst>
          </p:cNvPr>
          <p:cNvSpPr>
            <a:spLocks noGrp="1"/>
          </p:cNvSpPr>
          <p:nvPr>
            <p:ph type="title"/>
          </p:nvPr>
        </p:nvSpPr>
        <p:spPr/>
        <p:txBody>
          <a:bodyPr/>
          <a:lstStyle/>
          <a:p>
            <a:r>
              <a:rPr lang="en-GB"/>
              <a:t> </a:t>
            </a:r>
          </a:p>
        </p:txBody>
      </p:sp>
      <p:sp>
        <p:nvSpPr>
          <p:cNvPr id="56" name="Title 4">
            <a:extLst>
              <a:ext uri="{FF2B5EF4-FFF2-40B4-BE49-F238E27FC236}">
                <a16:creationId xmlns:a16="http://schemas.microsoft.com/office/drawing/2014/main" id="{161F941F-FC6A-4857-AB2E-9A7B54C81D5C}"/>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200" b="0" kern="1200" cap="none" spc="0" baseline="0" dirty="0">
                <a:ln w="3175">
                  <a:noFill/>
                </a:ln>
                <a:solidFill>
                  <a:srgbClr val="0078D7"/>
                </a:solidFill>
                <a:effectLst/>
                <a:latin typeface="+mj-lt"/>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w="3175">
                  <a:noFill/>
                </a:ln>
                <a:solidFill>
                  <a:srgbClr val="0078D7"/>
                </a:solidFill>
                <a:effectLst/>
                <a:uLnTx/>
                <a:uFillTx/>
                <a:latin typeface="Segoe UI Light"/>
                <a:ea typeface="+mn-ea"/>
                <a:cs typeface="Segoe UI Semilight" charset="0"/>
              </a:rPr>
              <a:t>THE MODERN DATA ESTATE</a:t>
            </a:r>
          </a:p>
        </p:txBody>
      </p:sp>
      <p:sp>
        <p:nvSpPr>
          <p:cNvPr id="58" name="Freeform: Shape 57">
            <a:extLst>
              <a:ext uri="{FF2B5EF4-FFF2-40B4-BE49-F238E27FC236}">
                <a16:creationId xmlns:a16="http://schemas.microsoft.com/office/drawing/2014/main" id="{C081BF5D-CBA3-4236-B9B9-60741D358A7F}"/>
              </a:ext>
            </a:extLst>
          </p:cNvPr>
          <p:cNvSpPr/>
          <p:nvPr/>
        </p:nvSpPr>
        <p:spPr bwMode="auto">
          <a:xfrm>
            <a:off x="5159859" y="1994378"/>
            <a:ext cx="1940938" cy="1069948"/>
          </a:xfrm>
          <a:custGeom>
            <a:avLst/>
            <a:gdLst>
              <a:gd name="connsiteX0" fmla="*/ 486700 w 988537"/>
              <a:gd name="connsiteY0" fmla="*/ 0 h 544934"/>
              <a:gd name="connsiteX1" fmla="*/ 700742 w 988537"/>
              <a:gd name="connsiteY1" fmla="*/ 141877 h 544934"/>
              <a:gd name="connsiteX2" fmla="*/ 702729 w 988537"/>
              <a:gd name="connsiteY2" fmla="*/ 148277 h 544934"/>
              <a:gd name="connsiteX3" fmla="*/ 721422 w 988537"/>
              <a:gd name="connsiteY3" fmla="*/ 141436 h 544934"/>
              <a:gd name="connsiteX4" fmla="*/ 782647 w 988537"/>
              <a:gd name="connsiteY4" fmla="*/ 132179 h 544934"/>
              <a:gd name="connsiteX5" fmla="*/ 988537 w 988537"/>
              <a:gd name="connsiteY5" fmla="*/ 338069 h 544934"/>
              <a:gd name="connsiteX6" fmla="*/ 803698 w 988537"/>
              <a:gd name="connsiteY6" fmla="*/ 542896 h 544934"/>
              <a:gd name="connsiteX7" fmla="*/ 787990 w 988537"/>
              <a:gd name="connsiteY7" fmla="*/ 543689 h 544934"/>
              <a:gd name="connsiteX8" fmla="*/ 779387 w 988537"/>
              <a:gd name="connsiteY8" fmla="*/ 544556 h 544934"/>
              <a:gd name="connsiteX9" fmla="*/ 115861 w 988537"/>
              <a:gd name="connsiteY9" fmla="*/ 544556 h 544934"/>
              <a:gd name="connsiteX10" fmla="*/ 106213 w 988537"/>
              <a:gd name="connsiteY10" fmla="*/ 544934 h 544934"/>
              <a:gd name="connsiteX11" fmla="*/ 83655 w 988537"/>
              <a:gd name="connsiteY11" fmla="*/ 541263 h 544934"/>
              <a:gd name="connsiteX12" fmla="*/ 3872 w 988537"/>
              <a:gd name="connsiteY12" fmla="*/ 403075 h 544934"/>
              <a:gd name="connsiteX13" fmla="*/ 119502 w 988537"/>
              <a:gd name="connsiteY13" fmla="*/ 319621 h 544934"/>
              <a:gd name="connsiteX14" fmla="*/ 128101 w 988537"/>
              <a:gd name="connsiteY14" fmla="*/ 321020 h 544934"/>
              <a:gd name="connsiteX15" fmla="*/ 125726 w 988537"/>
              <a:gd name="connsiteY15" fmla="*/ 306866 h 544934"/>
              <a:gd name="connsiteX16" fmla="*/ 143201 w 988537"/>
              <a:gd name="connsiteY16" fmla="*/ 231257 h 544934"/>
              <a:gd name="connsiteX17" fmla="*/ 248921 w 988537"/>
              <a:gd name="connsiteY17" fmla="*/ 165195 h 544934"/>
              <a:gd name="connsiteX18" fmla="*/ 264235 w 988537"/>
              <a:gd name="connsiteY18" fmla="*/ 165598 h 544934"/>
              <a:gd name="connsiteX19" fmla="*/ 264846 w 988537"/>
              <a:gd name="connsiteY19" fmla="*/ 163220 h 544934"/>
              <a:gd name="connsiteX20" fmla="*/ 486700 w 988537"/>
              <a:gd name="connsiteY20" fmla="*/ 0 h 54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8537" h="544934">
                <a:moveTo>
                  <a:pt x="486700" y="0"/>
                </a:moveTo>
                <a:cubicBezTo>
                  <a:pt x="582921" y="0"/>
                  <a:pt x="665478" y="58502"/>
                  <a:pt x="700742" y="141877"/>
                </a:cubicBezTo>
                <a:lnTo>
                  <a:pt x="702729" y="148277"/>
                </a:lnTo>
                <a:lnTo>
                  <a:pt x="721422" y="141436"/>
                </a:lnTo>
                <a:cubicBezTo>
                  <a:pt x="740763" y="135420"/>
                  <a:pt x="761327" y="132179"/>
                  <a:pt x="782647" y="132179"/>
                </a:cubicBezTo>
                <a:cubicBezTo>
                  <a:pt x="896357" y="132179"/>
                  <a:pt x="988537" y="224359"/>
                  <a:pt x="988537" y="338069"/>
                </a:cubicBezTo>
                <a:cubicBezTo>
                  <a:pt x="988537" y="444672"/>
                  <a:pt x="907520" y="532352"/>
                  <a:pt x="803698" y="542896"/>
                </a:cubicBezTo>
                <a:lnTo>
                  <a:pt x="787990" y="543689"/>
                </a:lnTo>
                <a:lnTo>
                  <a:pt x="779387" y="544556"/>
                </a:lnTo>
                <a:lnTo>
                  <a:pt x="115861" y="544556"/>
                </a:lnTo>
                <a:lnTo>
                  <a:pt x="106213" y="544934"/>
                </a:lnTo>
                <a:cubicBezTo>
                  <a:pt x="98729" y="544485"/>
                  <a:pt x="91179" y="543279"/>
                  <a:pt x="83655" y="541263"/>
                </a:cubicBezTo>
                <a:cubicBezTo>
                  <a:pt x="23464" y="525135"/>
                  <a:pt x="-12256" y="463266"/>
                  <a:pt x="3872" y="403075"/>
                </a:cubicBezTo>
                <a:cubicBezTo>
                  <a:pt x="17984" y="350407"/>
                  <a:pt x="67116" y="316476"/>
                  <a:pt x="119502" y="319621"/>
                </a:cubicBezTo>
                <a:lnTo>
                  <a:pt x="128101" y="321020"/>
                </a:lnTo>
                <a:lnTo>
                  <a:pt x="125726" y="306866"/>
                </a:lnTo>
                <a:cubicBezTo>
                  <a:pt x="123923" y="281362"/>
                  <a:pt x="129456" y="255065"/>
                  <a:pt x="143201" y="231257"/>
                </a:cubicBezTo>
                <a:cubicBezTo>
                  <a:pt x="166111" y="191576"/>
                  <a:pt x="206415" y="168199"/>
                  <a:pt x="248921" y="165195"/>
                </a:cubicBezTo>
                <a:lnTo>
                  <a:pt x="264235" y="165598"/>
                </a:lnTo>
                <a:lnTo>
                  <a:pt x="264846" y="163220"/>
                </a:lnTo>
                <a:cubicBezTo>
                  <a:pt x="294258" y="68659"/>
                  <a:pt x="382461" y="0"/>
                  <a:pt x="486700" y="0"/>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505050"/>
              </a:solidFill>
              <a:effectLst/>
              <a:uLnTx/>
              <a:uFillTx/>
            </a:endParaRPr>
          </a:p>
        </p:txBody>
      </p:sp>
      <p:sp>
        <p:nvSpPr>
          <p:cNvPr id="54" name="Rectangle 53">
            <a:extLst>
              <a:ext uri="{FF2B5EF4-FFF2-40B4-BE49-F238E27FC236}">
                <a16:creationId xmlns:a16="http://schemas.microsoft.com/office/drawing/2014/main" id="{61C905F4-067D-4D73-AF5F-86B70FD28DB1}"/>
              </a:ext>
            </a:extLst>
          </p:cNvPr>
          <p:cNvSpPr/>
          <p:nvPr/>
        </p:nvSpPr>
        <p:spPr bwMode="auto">
          <a:xfrm>
            <a:off x="451104" y="2087003"/>
            <a:ext cx="2604938" cy="899665"/>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1934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22" presetClass="entr" presetSubtype="2"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right)">
                                      <p:cBhvr>
                                        <p:cTn id="10" dur="500"/>
                                        <p:tgtEl>
                                          <p:spTgt spid="95"/>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500"/>
                                        <p:tgtEl>
                                          <p:spTgt spid="1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5">
                                            <p:txEl>
                                              <p:pRg st="0" end="0"/>
                                            </p:txEl>
                                          </p:spTgt>
                                        </p:tgtEl>
                                        <p:attrNameLst>
                                          <p:attrName>style.visibility</p:attrName>
                                        </p:attrNameLst>
                                      </p:cBhvr>
                                      <p:to>
                                        <p:strVal val="visible"/>
                                      </p:to>
                                    </p:set>
                                    <p:animEffect transition="in" filter="fade">
                                      <p:cBhvr>
                                        <p:cTn id="32" dur="500"/>
                                        <p:tgtEl>
                                          <p:spTgt spid="18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5">
                                            <p:txEl>
                                              <p:pRg st="1" end="1"/>
                                            </p:txEl>
                                          </p:spTgt>
                                        </p:tgtEl>
                                        <p:attrNameLst>
                                          <p:attrName>style.visibility</p:attrName>
                                        </p:attrNameLst>
                                      </p:cBhvr>
                                      <p:to>
                                        <p:strVal val="visible"/>
                                      </p:to>
                                    </p:set>
                                    <p:animEffect transition="in" filter="fade">
                                      <p:cBhvr>
                                        <p:cTn id="35" dur="500"/>
                                        <p:tgtEl>
                                          <p:spTgt spid="185">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6">
                                            <p:txEl>
                                              <p:pRg st="0" end="0"/>
                                            </p:txEl>
                                          </p:spTgt>
                                        </p:tgtEl>
                                        <p:attrNameLst>
                                          <p:attrName>style.visibility</p:attrName>
                                        </p:attrNameLst>
                                      </p:cBhvr>
                                      <p:to>
                                        <p:strVal val="visible"/>
                                      </p:to>
                                    </p:set>
                                    <p:animEffect transition="in" filter="fade">
                                      <p:cBhvr>
                                        <p:cTn id="38" dur="500"/>
                                        <p:tgtEl>
                                          <p:spTgt spid="186">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6">
                                            <p:txEl>
                                              <p:pRg st="1" end="1"/>
                                            </p:txEl>
                                          </p:spTgt>
                                        </p:tgtEl>
                                        <p:attrNameLst>
                                          <p:attrName>style.visibility</p:attrName>
                                        </p:attrNameLst>
                                      </p:cBhvr>
                                      <p:to>
                                        <p:strVal val="visible"/>
                                      </p:to>
                                    </p:set>
                                    <p:animEffect transition="in" filter="fade">
                                      <p:cBhvr>
                                        <p:cTn id="41" dur="500"/>
                                        <p:tgtEl>
                                          <p:spTgt spid="186">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2">
                                            <p:txEl>
                                              <p:pRg st="0" end="0"/>
                                            </p:txEl>
                                          </p:spTgt>
                                        </p:tgtEl>
                                        <p:attrNameLst>
                                          <p:attrName>style.visibility</p:attrName>
                                        </p:attrNameLst>
                                      </p:cBhvr>
                                      <p:to>
                                        <p:strVal val="visible"/>
                                      </p:to>
                                    </p:set>
                                    <p:animEffect transition="in" filter="fade">
                                      <p:cBhvr>
                                        <p:cTn id="44" dur="500"/>
                                        <p:tgtEl>
                                          <p:spTgt spid="122">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2">
                                            <p:txEl>
                                              <p:pRg st="1" end="1"/>
                                            </p:txEl>
                                          </p:spTgt>
                                        </p:tgtEl>
                                        <p:attrNameLst>
                                          <p:attrName>style.visibility</p:attrName>
                                        </p:attrNameLst>
                                      </p:cBhvr>
                                      <p:to>
                                        <p:strVal val="visible"/>
                                      </p:to>
                                    </p:set>
                                    <p:animEffect transition="in" filter="fade">
                                      <p:cBhvr>
                                        <p:cTn id="47" dur="500"/>
                                        <p:tgtEl>
                                          <p:spTgt spid="122">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8"/>
                                        </p:tgtEl>
                                        <p:attrNameLst>
                                          <p:attrName>style.visibility</p:attrName>
                                        </p:attrNameLst>
                                      </p:cBhvr>
                                      <p:to>
                                        <p:strVal val="visible"/>
                                      </p:to>
                                    </p:set>
                                    <p:animEffect transition="in" filter="fade">
                                      <p:cBhvr>
                                        <p:cTn id="56" dur="500"/>
                                        <p:tgtEl>
                                          <p:spTgt spid="17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7">
                                            <p:txEl>
                                              <p:pRg st="0" end="0"/>
                                            </p:txEl>
                                          </p:spTgt>
                                        </p:tgtEl>
                                        <p:attrNameLst>
                                          <p:attrName>style.visibility</p:attrName>
                                        </p:attrNameLst>
                                      </p:cBhvr>
                                      <p:to>
                                        <p:strVal val="visible"/>
                                      </p:to>
                                    </p:set>
                                    <p:animEffect transition="in" filter="fade">
                                      <p:cBhvr>
                                        <p:cTn id="59" dur="500"/>
                                        <p:tgtEl>
                                          <p:spTgt spid="187">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7">
                                            <p:txEl>
                                              <p:pRg st="1" end="1"/>
                                            </p:txEl>
                                          </p:spTgt>
                                        </p:tgtEl>
                                        <p:attrNameLst>
                                          <p:attrName>style.visibility</p:attrName>
                                        </p:attrNameLst>
                                      </p:cBhvr>
                                      <p:to>
                                        <p:strVal val="visible"/>
                                      </p:to>
                                    </p:set>
                                    <p:animEffect transition="in" filter="fade">
                                      <p:cBhvr>
                                        <p:cTn id="62" dur="500"/>
                                        <p:tgtEl>
                                          <p:spTgt spid="187">
                                            <p:txEl>
                                              <p:pRg st="1" end="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3"/>
                                        </p:tgtEl>
                                        <p:attrNameLst>
                                          <p:attrName>style.visibility</p:attrName>
                                        </p:attrNameLst>
                                      </p:cBhvr>
                                      <p:to>
                                        <p:strVal val="visible"/>
                                      </p:to>
                                    </p:set>
                                    <p:animEffect transition="in" filter="fade">
                                      <p:cBhvr>
                                        <p:cTn id="65" dur="500"/>
                                        <p:tgtEl>
                                          <p:spTgt spid="1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8">
                                            <p:txEl>
                                              <p:pRg st="0" end="0"/>
                                            </p:txEl>
                                          </p:spTgt>
                                        </p:tgtEl>
                                        <p:attrNameLst>
                                          <p:attrName>style.visibility</p:attrName>
                                        </p:attrNameLst>
                                      </p:cBhvr>
                                      <p:to>
                                        <p:strVal val="visible"/>
                                      </p:to>
                                    </p:set>
                                    <p:animEffect transition="in" filter="fade">
                                      <p:cBhvr>
                                        <p:cTn id="68" dur="500"/>
                                        <p:tgtEl>
                                          <p:spTgt spid="188">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8">
                                            <p:txEl>
                                              <p:pRg st="1" end="1"/>
                                            </p:txEl>
                                          </p:spTgt>
                                        </p:tgtEl>
                                        <p:attrNameLst>
                                          <p:attrName>style.visibility</p:attrName>
                                        </p:attrNameLst>
                                      </p:cBhvr>
                                      <p:to>
                                        <p:strVal val="visible"/>
                                      </p:to>
                                    </p:set>
                                    <p:animEffect transition="in" filter="fade">
                                      <p:cBhvr>
                                        <p:cTn id="71" dur="500"/>
                                        <p:tgtEl>
                                          <p:spTgt spid="188">
                                            <p:txEl>
                                              <p:pRg st="1" end="1"/>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txEl>
                                              <p:pRg st="0" end="0"/>
                                            </p:txEl>
                                          </p:spTgt>
                                        </p:tgtEl>
                                        <p:attrNameLst>
                                          <p:attrName>style.visibility</p:attrName>
                                        </p:attrNameLst>
                                      </p:cBhvr>
                                      <p:to>
                                        <p:strVal val="visible"/>
                                      </p:to>
                                    </p:set>
                                    <p:animEffect transition="in" filter="fade">
                                      <p:cBhvr>
                                        <p:cTn id="74" dur="500"/>
                                        <p:tgtEl>
                                          <p:spTgt spid="5">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xEl>
                                              <p:pRg st="1" end="1"/>
                                            </p:txEl>
                                          </p:spTgt>
                                        </p:tgtEl>
                                        <p:attrNameLst>
                                          <p:attrName>style.visibility</p:attrName>
                                        </p:attrNameLst>
                                      </p:cBhvr>
                                      <p:to>
                                        <p:strVal val="visible"/>
                                      </p:to>
                                    </p:set>
                                    <p:animEffect transition="in" filter="fade">
                                      <p:cBhvr>
                                        <p:cTn id="77" dur="500"/>
                                        <p:tgtEl>
                                          <p:spTgt spid="5">
                                            <p:txEl>
                                              <p:pRg st="1" end="1"/>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
                                            <p:txEl>
                                              <p:pRg st="0" end="0"/>
                                            </p:txEl>
                                          </p:spTgt>
                                        </p:tgtEl>
                                        <p:attrNameLst>
                                          <p:attrName>style.visibility</p:attrName>
                                        </p:attrNameLst>
                                      </p:cBhvr>
                                      <p:to>
                                        <p:strVal val="visible"/>
                                      </p:to>
                                    </p:set>
                                    <p:animEffect transition="in" filter="fade">
                                      <p:cBhvr>
                                        <p:cTn id="80" dur="500"/>
                                        <p:tgtEl>
                                          <p:spTgt spid="10">
                                            <p:txEl>
                                              <p:pRg st="0" end="0"/>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
                                            <p:txEl>
                                              <p:pRg st="1" end="1"/>
                                            </p:txEl>
                                          </p:spTgt>
                                        </p:tgtEl>
                                        <p:attrNameLst>
                                          <p:attrName>style.visibility</p:attrName>
                                        </p:attrNameLst>
                                      </p:cBhvr>
                                      <p:to>
                                        <p:strVal val="visible"/>
                                      </p:to>
                                    </p:set>
                                    <p:animEffect transition="in" filter="fade">
                                      <p:cBhvr>
                                        <p:cTn id="83" dur="500"/>
                                        <p:tgtEl>
                                          <p:spTgt spid="10">
                                            <p:txEl>
                                              <p:pRg st="1" end="1"/>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500"/>
                                        <p:tgtEl>
                                          <p:spTgt spid="100"/>
                                        </p:tgtEl>
                                      </p:cBhvr>
                                    </p:animEffect>
                                  </p:childTnLst>
                                </p:cTn>
                              </p:par>
                              <p:par>
                                <p:cTn id="87" presetID="10" presetClass="entr" presetSubtype="0"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fade">
                                      <p:cBhvr>
                                        <p:cTn id="89" dur="500"/>
                                        <p:tgtEl>
                                          <p:spTgt spid="111"/>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185">
                                            <p:txEl>
                                              <p:pRg st="2" end="2"/>
                                            </p:txEl>
                                          </p:spTgt>
                                        </p:tgtEl>
                                        <p:attrNameLst>
                                          <p:attrName>style.visibility</p:attrName>
                                        </p:attrNameLst>
                                      </p:cBhvr>
                                      <p:to>
                                        <p:strVal val="visible"/>
                                      </p:to>
                                    </p:set>
                                    <p:animEffect transition="in" filter="fade">
                                      <p:cBhvr>
                                        <p:cTn id="93" dur="500"/>
                                        <p:tgtEl>
                                          <p:spTgt spid="185">
                                            <p:txEl>
                                              <p:pRg st="2" end="2"/>
                                            </p:tx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6">
                                            <p:txEl>
                                              <p:pRg st="2" end="2"/>
                                            </p:txEl>
                                          </p:spTgt>
                                        </p:tgtEl>
                                        <p:attrNameLst>
                                          <p:attrName>style.visibility</p:attrName>
                                        </p:attrNameLst>
                                      </p:cBhvr>
                                      <p:to>
                                        <p:strVal val="visible"/>
                                      </p:to>
                                    </p:set>
                                    <p:animEffect transition="in" filter="fade">
                                      <p:cBhvr>
                                        <p:cTn id="96" dur="500"/>
                                        <p:tgtEl>
                                          <p:spTgt spid="186">
                                            <p:txEl>
                                              <p:pRg st="2" end="2"/>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2">
                                            <p:txEl>
                                              <p:pRg st="2" end="2"/>
                                            </p:txEl>
                                          </p:spTgt>
                                        </p:tgtEl>
                                        <p:attrNameLst>
                                          <p:attrName>style.visibility</p:attrName>
                                        </p:attrNameLst>
                                      </p:cBhvr>
                                      <p:to>
                                        <p:strVal val="visible"/>
                                      </p:to>
                                    </p:set>
                                    <p:animEffect transition="in" filter="fade">
                                      <p:cBhvr>
                                        <p:cTn id="99" dur="500"/>
                                        <p:tgtEl>
                                          <p:spTgt spid="122">
                                            <p:txEl>
                                              <p:pRg st="2" end="2"/>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87">
                                            <p:txEl>
                                              <p:pRg st="2" end="2"/>
                                            </p:txEl>
                                          </p:spTgt>
                                        </p:tgtEl>
                                        <p:attrNameLst>
                                          <p:attrName>style.visibility</p:attrName>
                                        </p:attrNameLst>
                                      </p:cBhvr>
                                      <p:to>
                                        <p:strVal val="visible"/>
                                      </p:to>
                                    </p:set>
                                    <p:animEffect transition="in" filter="fade">
                                      <p:cBhvr>
                                        <p:cTn id="102" dur="500"/>
                                        <p:tgtEl>
                                          <p:spTgt spid="187">
                                            <p:txEl>
                                              <p:pRg st="2" end="2"/>
                                            </p:tx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8">
                                            <p:txEl>
                                              <p:pRg st="2" end="2"/>
                                            </p:txEl>
                                          </p:spTgt>
                                        </p:tgtEl>
                                        <p:attrNameLst>
                                          <p:attrName>style.visibility</p:attrName>
                                        </p:attrNameLst>
                                      </p:cBhvr>
                                      <p:to>
                                        <p:strVal val="visible"/>
                                      </p:to>
                                    </p:set>
                                    <p:animEffect transition="in" filter="fade">
                                      <p:cBhvr>
                                        <p:cTn id="105" dur="500"/>
                                        <p:tgtEl>
                                          <p:spTgt spid="188">
                                            <p:txEl>
                                              <p:pRg st="2" end="2"/>
                                            </p:tx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
                                            <p:txEl>
                                              <p:pRg st="2" end="2"/>
                                            </p:txEl>
                                          </p:spTgt>
                                        </p:tgtEl>
                                        <p:attrNameLst>
                                          <p:attrName>style.visibility</p:attrName>
                                        </p:attrNameLst>
                                      </p:cBhvr>
                                      <p:to>
                                        <p:strVal val="visible"/>
                                      </p:to>
                                    </p:set>
                                    <p:animEffect transition="in" filter="fade">
                                      <p:cBhvr>
                                        <p:cTn id="108" dur="500"/>
                                        <p:tgtEl>
                                          <p:spTgt spid="10">
                                            <p:txEl>
                                              <p:pRg st="2" end="2"/>
                                            </p:tx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
                                            <p:txEl>
                                              <p:pRg st="2" end="2"/>
                                            </p:txEl>
                                          </p:spTgt>
                                        </p:tgtEl>
                                        <p:attrNameLst>
                                          <p:attrName>style.visibility</p:attrName>
                                        </p:attrNameLst>
                                      </p:cBhvr>
                                      <p:to>
                                        <p:strVal val="visible"/>
                                      </p:to>
                                    </p:set>
                                    <p:animEffect transition="in" filter="fade">
                                      <p:cBhvr>
                                        <p:cTn id="111" dur="500"/>
                                        <p:tgtEl>
                                          <p:spTgt spid="5">
                                            <p:txEl>
                                              <p:pRg st="2" end="2"/>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wipe(down)">
                                      <p:cBhvr>
                                        <p:cTn id="1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83" grpId="0"/>
      <p:bldP spid="134" grpId="0"/>
      <p:bldP spid="180" grpId="0" animBg="1"/>
      <p:bldP spid="185" grpId="0" uiExpand="1" build="p"/>
      <p:bldP spid="178" grpId="0" animBg="1"/>
      <p:bldP spid="187" grpId="0" uiExpand="1" build="p"/>
      <p:bldP spid="183" grpId="0" animBg="1"/>
      <p:bldP spid="188" grpId="0" uiExpand="1" build="p"/>
      <p:bldP spid="186" grpId="0" uiExpand="1" build="p"/>
      <p:bldP spid="122" grpId="0" uiExpand="1" build="p"/>
      <p:bldP spid="5" grpId="0" uiExpand="1" build="p"/>
      <p:bldP spid="10" grpId="0" uiExpand="1" build="p"/>
      <p:bldP spid="99"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SQL Server Migrations</a:t>
            </a:r>
          </a:p>
        </p:txBody>
      </p:sp>
    </p:spTree>
    <p:extLst>
      <p:ext uri="{BB962C8B-B14F-4D97-AF65-F5344CB8AC3E}">
        <p14:creationId xmlns:p14="http://schemas.microsoft.com/office/powerpoint/2010/main" val="39042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p:txBody>
          <a:bodyPr/>
          <a:lstStyle/>
          <a:p>
            <a:r>
              <a:rPr lang="en-US" dirty="0"/>
              <a:t>Cloud migration strategies</a:t>
            </a:r>
          </a:p>
        </p:txBody>
      </p:sp>
      <p:sp>
        <p:nvSpPr>
          <p:cNvPr id="6" name="Rectangle 5">
            <a:extLst>
              <a:ext uri="{FF2B5EF4-FFF2-40B4-BE49-F238E27FC236}">
                <a16:creationId xmlns:a16="http://schemas.microsoft.com/office/drawing/2014/main" id="{AC679FC4-17FD-F5BD-C4BE-548AAA25909D}"/>
              </a:ext>
            </a:extLst>
          </p:cNvPr>
          <p:cNvSpPr/>
          <p:nvPr/>
        </p:nvSpPr>
        <p:spPr>
          <a:xfrm>
            <a:off x="584200" y="2046473"/>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Rehost</a:t>
            </a:r>
          </a:p>
        </p:txBody>
      </p:sp>
      <p:sp>
        <p:nvSpPr>
          <p:cNvPr id="8" name="Graphic 8" descr="Arrow: Counterclockwise curve">
            <a:extLst>
              <a:ext uri="{FF2B5EF4-FFF2-40B4-BE49-F238E27FC236}">
                <a16:creationId xmlns:a16="http://schemas.microsoft.com/office/drawing/2014/main" id="{DC96B10C-AC80-A284-6638-8F267C884AE8}"/>
              </a:ext>
            </a:extLst>
          </p:cNvPr>
          <p:cNvSpPr/>
          <p:nvPr/>
        </p:nvSpPr>
        <p:spPr>
          <a:xfrm rot="2700000">
            <a:off x="904960" y="1461934"/>
            <a:ext cx="288884" cy="570362"/>
          </a:xfrm>
          <a:custGeom>
            <a:avLst/>
            <a:gdLst>
              <a:gd name="connsiteX0" fmla="*/ 278606 w 371475"/>
              <a:gd name="connsiteY0" fmla="*/ 734854 h 733425"/>
              <a:gd name="connsiteX1" fmla="*/ 102394 w 371475"/>
              <a:gd name="connsiteY1" fmla="*/ 236696 h 733425"/>
              <a:gd name="connsiteX2" fmla="*/ 7144 w 371475"/>
              <a:gd name="connsiteY2" fmla="*/ 330994 h 733425"/>
              <a:gd name="connsiteX3" fmla="*/ 7144 w 371475"/>
              <a:gd name="connsiteY3" fmla="*/ 7144 h 733425"/>
              <a:gd name="connsiteX4" fmla="*/ 330994 w 371475"/>
              <a:gd name="connsiteY4" fmla="*/ 7144 h 733425"/>
              <a:gd name="connsiteX5" fmla="*/ 243364 w 371475"/>
              <a:gd name="connsiteY5" fmla="*/ 94774 h 733425"/>
              <a:gd name="connsiteX6" fmla="*/ 278606 w 371475"/>
              <a:gd name="connsiteY6" fmla="*/ 73485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733425">
                <a:moveTo>
                  <a:pt x="278606" y="734854"/>
                </a:moveTo>
                <a:cubicBezTo>
                  <a:pt x="278606" y="734854"/>
                  <a:pt x="389096" y="522446"/>
                  <a:pt x="102394" y="236696"/>
                </a:cubicBezTo>
                <a:lnTo>
                  <a:pt x="7144" y="330994"/>
                </a:lnTo>
                <a:lnTo>
                  <a:pt x="7144" y="7144"/>
                </a:lnTo>
                <a:lnTo>
                  <a:pt x="330994" y="7144"/>
                </a:lnTo>
                <a:lnTo>
                  <a:pt x="243364" y="94774"/>
                </a:lnTo>
                <a:cubicBezTo>
                  <a:pt x="244316" y="95726"/>
                  <a:pt x="491966" y="392906"/>
                  <a:pt x="278606" y="7348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 name="Rectangle 9">
            <a:extLst>
              <a:ext uri="{FF2B5EF4-FFF2-40B4-BE49-F238E27FC236}">
                <a16:creationId xmlns:a16="http://schemas.microsoft.com/office/drawing/2014/main" id="{9AF7AACA-BD8D-CF68-88DC-D722B9F5D34A}"/>
              </a:ext>
            </a:extLst>
          </p:cNvPr>
          <p:cNvSpPr/>
          <p:nvPr/>
        </p:nvSpPr>
        <p:spPr>
          <a:xfrm>
            <a:off x="584200" y="4343359"/>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Rearchitect</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pic>
        <p:nvPicPr>
          <p:cNvPr id="12" name="Graphic 11" descr="Single gear">
            <a:extLst>
              <a:ext uri="{FF2B5EF4-FFF2-40B4-BE49-F238E27FC236}">
                <a16:creationId xmlns:a16="http://schemas.microsoft.com/office/drawing/2014/main" id="{FE1F275C-B253-6048-82FC-BB6A9EE8B8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703" y="3650888"/>
            <a:ext cx="711100" cy="711100"/>
          </a:xfrm>
          <a:prstGeom prst="rect">
            <a:avLst/>
          </a:prstGeom>
        </p:spPr>
      </p:pic>
      <p:sp>
        <p:nvSpPr>
          <p:cNvPr id="14" name="Rectangle 13">
            <a:extLst>
              <a:ext uri="{FF2B5EF4-FFF2-40B4-BE49-F238E27FC236}">
                <a16:creationId xmlns:a16="http://schemas.microsoft.com/office/drawing/2014/main" id="{BF010013-7763-F17C-5212-E345CE1B12BD}"/>
              </a:ext>
            </a:extLst>
          </p:cNvPr>
          <p:cNvSpPr/>
          <p:nvPr/>
        </p:nvSpPr>
        <p:spPr>
          <a:xfrm>
            <a:off x="584200" y="321177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Refactor</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pic>
        <p:nvPicPr>
          <p:cNvPr id="16" name="Graphic 15" descr="Repeat">
            <a:extLst>
              <a:ext uri="{FF2B5EF4-FFF2-40B4-BE49-F238E27FC236}">
                <a16:creationId xmlns:a16="http://schemas.microsoft.com/office/drawing/2014/main" id="{87E855ED-282A-DFFA-D3D5-E963BB4794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8026" y="2535888"/>
            <a:ext cx="646455" cy="646455"/>
          </a:xfrm>
          <a:prstGeom prst="rect">
            <a:avLst/>
          </a:prstGeom>
        </p:spPr>
      </p:pic>
      <p:sp>
        <p:nvSpPr>
          <p:cNvPr id="18" name="Rectangle 17">
            <a:extLst>
              <a:ext uri="{FF2B5EF4-FFF2-40B4-BE49-F238E27FC236}">
                <a16:creationId xmlns:a16="http://schemas.microsoft.com/office/drawing/2014/main" id="{4161FDCA-12FD-C153-4B80-051973AB3C2D}"/>
              </a:ext>
            </a:extLst>
          </p:cNvPr>
          <p:cNvSpPr/>
          <p:nvPr/>
        </p:nvSpPr>
        <p:spPr>
          <a:xfrm>
            <a:off x="584200" y="560575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Rebuild</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pic>
        <p:nvPicPr>
          <p:cNvPr id="20" name="Graphic 19" descr="Hammer">
            <a:extLst>
              <a:ext uri="{FF2B5EF4-FFF2-40B4-BE49-F238E27FC236}">
                <a16:creationId xmlns:a16="http://schemas.microsoft.com/office/drawing/2014/main" id="{225E4B0C-1B80-2F25-72B4-635432E39C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026" y="4944559"/>
            <a:ext cx="646455" cy="646455"/>
          </a:xfrm>
          <a:prstGeom prst="rect">
            <a:avLst/>
          </a:prstGeom>
        </p:spPr>
      </p:pic>
      <p:sp>
        <p:nvSpPr>
          <p:cNvPr id="22" name="Rectangle 21">
            <a:extLst>
              <a:ext uri="{FF2B5EF4-FFF2-40B4-BE49-F238E27FC236}">
                <a16:creationId xmlns:a16="http://schemas.microsoft.com/office/drawing/2014/main" id="{FEB0EF1C-C24D-1E1E-AF8E-CC4AC17B1417}"/>
              </a:ext>
            </a:extLst>
          </p:cNvPr>
          <p:cNvSpPr/>
          <p:nvPr/>
        </p:nvSpPr>
        <p:spPr>
          <a:xfrm>
            <a:off x="1670172" y="1537325"/>
            <a:ext cx="885281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Often referred to as “lift and shift” migration, this no-code option lets you migrate your existing applications to Azure quickly</a:t>
            </a:r>
            <a:r>
              <a:rPr kumimoji="0" lang="en-US" sz="1200" b="0" i="0" u="none" strike="noStrike" kern="1200" cap="none" spc="0" normalizeH="0" baseline="0" noProof="0">
                <a:ln>
                  <a:noFill/>
                </a:ln>
                <a:effectLst/>
                <a:uLnTx/>
                <a:uFillTx/>
                <a:latin typeface="Segoe UI"/>
                <a:ea typeface="+mn-ea"/>
                <a:cs typeface="+mn-cs"/>
              </a:rPr>
              <a:t>. Each application is migrated as-is, which provides the benefits of the cloud without the risks or costs of making code changes, and you can leverage SQL Server on Azure Virtual Machines, Microsoft’s infrastructure as a service (IaaS) product, to achieve that.</a:t>
            </a:r>
          </a:p>
        </p:txBody>
      </p:sp>
      <p:sp>
        <p:nvSpPr>
          <p:cNvPr id="24" name="Rectangle 23">
            <a:extLst>
              <a:ext uri="{FF2B5EF4-FFF2-40B4-BE49-F238E27FC236}">
                <a16:creationId xmlns:a16="http://schemas.microsoft.com/office/drawing/2014/main" id="{4EC4E499-9185-49AA-B876-1217A6DF5CAD}"/>
              </a:ext>
            </a:extLst>
          </p:cNvPr>
          <p:cNvSpPr/>
          <p:nvPr/>
        </p:nvSpPr>
        <p:spPr>
          <a:xfrm>
            <a:off x="1670172" y="2676027"/>
            <a:ext cx="95459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Often referred to as repackage, this cloud migration strategy involves some change to the application design but no wholesale changes to the application code</a:t>
            </a:r>
            <a:r>
              <a:rPr kumimoji="0" lang="en-US" sz="1200" b="0" i="0" u="none" strike="noStrike" kern="1200" cap="none" spc="0" normalizeH="0" baseline="0" noProof="0">
                <a:ln>
                  <a:noFill/>
                </a:ln>
                <a:effectLst/>
                <a:uLnTx/>
                <a:uFillTx/>
                <a:latin typeface="Segoe UI"/>
                <a:ea typeface="+mn-ea"/>
                <a:cs typeface="+mn-cs"/>
              </a:rPr>
              <a:t>. Your application can take advantage of infrastructure as a service (IaaS) and platform as a service (PaaS) products, such as Azure App Service, Azure SQL Managed Instance, and containers.</a:t>
            </a:r>
          </a:p>
        </p:txBody>
      </p:sp>
      <p:sp>
        <p:nvSpPr>
          <p:cNvPr id="26" name="Rectangle 25">
            <a:extLst>
              <a:ext uri="{FF2B5EF4-FFF2-40B4-BE49-F238E27FC236}">
                <a16:creationId xmlns:a16="http://schemas.microsoft.com/office/drawing/2014/main" id="{E88AFE94-A8B3-093B-B980-8E9DBBBBF51A}"/>
              </a:ext>
            </a:extLst>
          </p:cNvPr>
          <p:cNvSpPr/>
          <p:nvPr/>
        </p:nvSpPr>
        <p:spPr>
          <a:xfrm>
            <a:off x="1679920" y="3735904"/>
            <a:ext cx="92801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Modify or extend your application's code base to scale and optimize it for the cloud</a:t>
            </a:r>
            <a:r>
              <a:rPr kumimoji="0" lang="en-US" sz="1200" b="0" i="0" u="none" strike="noStrike" kern="1200" cap="none" spc="0" normalizeH="0" baseline="0" noProof="0">
                <a:ln>
                  <a:noFill/>
                </a:ln>
                <a:effectLst/>
                <a:uLnTx/>
                <a:uFillTx/>
                <a:latin typeface="Segoe UI"/>
                <a:ea typeface="+mn-ea"/>
                <a:cs typeface="+mn-cs"/>
              </a:rPr>
              <a:t>. Modernize your app into a resilient, highly scalable, independently deployable architecture and use Azure SQL Database, Microsoft’s platform as a service (PaaS) offering, to accelerate the process, scale applications with confidence, and manage your apps with ease.</a:t>
            </a:r>
          </a:p>
        </p:txBody>
      </p:sp>
      <p:sp>
        <p:nvSpPr>
          <p:cNvPr id="28" name="Rectangle 27">
            <a:extLst>
              <a:ext uri="{FF2B5EF4-FFF2-40B4-BE49-F238E27FC236}">
                <a16:creationId xmlns:a16="http://schemas.microsoft.com/office/drawing/2014/main" id="{CF3BEAF2-295E-1544-E28B-A72537DF80AF}"/>
              </a:ext>
            </a:extLst>
          </p:cNvPr>
          <p:cNvSpPr/>
          <p:nvPr/>
        </p:nvSpPr>
        <p:spPr>
          <a:xfrm>
            <a:off x="1679920" y="4865151"/>
            <a:ext cx="95459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Rebuild an application from scratch using cloud-native technologies</a:t>
            </a:r>
            <a:r>
              <a:rPr kumimoji="0" lang="en-US" sz="1200" b="0" i="0" u="none" strike="noStrike" kern="1200" cap="none" spc="0" normalizeH="0" baseline="0" noProof="0">
                <a:ln>
                  <a:noFill/>
                </a:ln>
                <a:effectLst/>
                <a:uLnTx/>
                <a:uFillTx/>
                <a:latin typeface="Segoe UI"/>
                <a:ea typeface="+mn-ea"/>
                <a:cs typeface="+mn-cs"/>
              </a:rPr>
              <a:t>. Azure platform as a service (PaaS) provides a complete development and deployment environment in the cloud, without the expense and complexity of software licenses, the need for underlying application infrastructure, or middleware and other resources. With this cloud migration strategy, you manage the applications and services you develop, and Azure manages everything else.</a:t>
            </a:r>
          </a:p>
        </p:txBody>
      </p:sp>
      <p:sp>
        <p:nvSpPr>
          <p:cNvPr id="30" name="TextBox 29">
            <a:extLst>
              <a:ext uri="{FF2B5EF4-FFF2-40B4-BE49-F238E27FC236}">
                <a16:creationId xmlns:a16="http://schemas.microsoft.com/office/drawing/2014/main" id="{49913FEC-4309-1ED7-5A14-AF40C70AACAE}"/>
              </a:ext>
            </a:extLst>
          </p:cNvPr>
          <p:cNvSpPr txBox="1"/>
          <p:nvPr/>
        </p:nvSpPr>
        <p:spPr>
          <a:xfrm>
            <a:off x="588263" y="6197411"/>
            <a:ext cx="641149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For more information about cloud migration strategies, see </a:t>
            </a:r>
            <a:r>
              <a:rPr kumimoji="0" lang="en-US" sz="1200" b="0" i="0" u="none" strike="noStrike" kern="1200" cap="none" spc="0" normalizeH="0" baseline="0" noProof="0">
                <a:ln>
                  <a:noFill/>
                </a:ln>
                <a:effectLst/>
                <a:uLnTx/>
                <a:uFillTx/>
                <a:latin typeface="Segoe UI"/>
                <a:ea typeface="+mn-ea"/>
                <a:cs typeface="+mn-cs"/>
                <a:hlinkClick r:id="rId9">
                  <a:extLst>
                    <a:ext uri="{A12FA001-AC4F-418D-AE19-62706E023703}">
                      <ahyp:hlinkClr xmlns:ahyp="http://schemas.microsoft.com/office/drawing/2018/hyperlinkcolor" val="tx"/>
                    </a:ext>
                  </a:extLst>
                </a:hlinkClick>
              </a:rPr>
              <a:t>Start your cloud migration process</a:t>
            </a:r>
            <a:r>
              <a:rPr kumimoji="0" lang="en-US" sz="1200" b="0" i="0" u="none" strike="noStrike" kern="1200" cap="none" spc="0" normalizeH="0" baseline="0" noProof="0">
                <a:ln>
                  <a:noFill/>
                </a:ln>
                <a:effectLst/>
                <a:uLnTx/>
                <a:uFillTx/>
                <a:latin typeface="Segoe UI"/>
                <a:ea typeface="+mn-ea"/>
                <a:cs typeface="+mn-cs"/>
              </a:rPr>
              <a:t>.</a:t>
            </a:r>
          </a:p>
        </p:txBody>
      </p:sp>
    </p:spTree>
    <p:extLst>
      <p:ext uri="{BB962C8B-B14F-4D97-AF65-F5344CB8AC3E}">
        <p14:creationId xmlns:p14="http://schemas.microsoft.com/office/powerpoint/2010/main" val="33788368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182880"/>
            <a:ext cx="11018520" cy="553998"/>
          </a:xfrm>
        </p:spPr>
        <p:txBody>
          <a:bodyPr/>
          <a:lstStyle/>
          <a:p>
            <a:r>
              <a:rPr lang="en-US" dirty="0"/>
              <a:t>Migrating your database to Azure </a:t>
            </a:r>
          </a:p>
        </p:txBody>
      </p:sp>
      <p:sp>
        <p:nvSpPr>
          <p:cNvPr id="4" name="Text Placeholder 11">
            <a:extLst>
              <a:ext uri="{FF2B5EF4-FFF2-40B4-BE49-F238E27FC236}">
                <a16:creationId xmlns:a16="http://schemas.microsoft.com/office/drawing/2014/main" id="{819D62CD-6791-2665-1C77-8F15DCC948A5}"/>
              </a:ext>
            </a:extLst>
          </p:cNvPr>
          <p:cNvSpPr txBox="1">
            <a:spLocks/>
          </p:cNvSpPr>
          <p:nvPr/>
        </p:nvSpPr>
        <p:spPr>
          <a:xfrm>
            <a:off x="593034" y="774030"/>
            <a:ext cx="712628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accent2"/>
                </a:solidFill>
                <a:latin typeface="+mj-lt"/>
              </a:rPr>
              <a:t>Azure provides wide database options for your workloads</a:t>
            </a:r>
          </a:p>
        </p:txBody>
      </p:sp>
      <p:graphicFrame>
        <p:nvGraphicFramePr>
          <p:cNvPr id="6" name="Table 5">
            <a:extLst>
              <a:ext uri="{FF2B5EF4-FFF2-40B4-BE49-F238E27FC236}">
                <a16:creationId xmlns:a16="http://schemas.microsoft.com/office/drawing/2014/main" id="{57C1616A-5AC8-0BA4-5B17-E70BF6B0AB1C}"/>
              </a:ext>
            </a:extLst>
          </p:cNvPr>
          <p:cNvGraphicFramePr>
            <a:graphicFrameLocks noGrp="1"/>
          </p:cNvGraphicFramePr>
          <p:nvPr>
            <p:extLst>
              <p:ext uri="{D42A27DB-BD31-4B8C-83A1-F6EECF244321}">
                <p14:modId xmlns:p14="http://schemas.microsoft.com/office/powerpoint/2010/main" val="963080633"/>
              </p:ext>
            </p:extLst>
          </p:nvPr>
        </p:nvGraphicFramePr>
        <p:xfrm>
          <a:off x="627883" y="2569567"/>
          <a:ext cx="11015474" cy="4205716"/>
        </p:xfrm>
        <a:graphic>
          <a:graphicData uri="http://schemas.openxmlformats.org/drawingml/2006/table">
            <a:tbl>
              <a:tblPr firstRow="1" bandRow="1">
                <a:tableStyleId>{2D5ABB26-0587-4C30-8999-92F81FD0307C}</a:tableStyleId>
              </a:tblPr>
              <a:tblGrid>
                <a:gridCol w="894558">
                  <a:extLst>
                    <a:ext uri="{9D8B030D-6E8A-4147-A177-3AD203B41FA5}">
                      <a16:colId xmlns:a16="http://schemas.microsoft.com/office/drawing/2014/main" val="2759725639"/>
                    </a:ext>
                  </a:extLst>
                </a:gridCol>
                <a:gridCol w="2588159">
                  <a:extLst>
                    <a:ext uri="{9D8B030D-6E8A-4147-A177-3AD203B41FA5}">
                      <a16:colId xmlns:a16="http://schemas.microsoft.com/office/drawing/2014/main" val="1722836264"/>
                    </a:ext>
                  </a:extLst>
                </a:gridCol>
                <a:gridCol w="2588159">
                  <a:extLst>
                    <a:ext uri="{9D8B030D-6E8A-4147-A177-3AD203B41FA5}">
                      <a16:colId xmlns:a16="http://schemas.microsoft.com/office/drawing/2014/main" val="788832998"/>
                    </a:ext>
                  </a:extLst>
                </a:gridCol>
                <a:gridCol w="2402412">
                  <a:extLst>
                    <a:ext uri="{9D8B030D-6E8A-4147-A177-3AD203B41FA5}">
                      <a16:colId xmlns:a16="http://schemas.microsoft.com/office/drawing/2014/main" val="604897334"/>
                    </a:ext>
                  </a:extLst>
                </a:gridCol>
                <a:gridCol w="2542186">
                  <a:extLst>
                    <a:ext uri="{9D8B030D-6E8A-4147-A177-3AD203B41FA5}">
                      <a16:colId xmlns:a16="http://schemas.microsoft.com/office/drawing/2014/main" val="357097111"/>
                    </a:ext>
                  </a:extLst>
                </a:gridCol>
              </a:tblGrid>
              <a:tr h="487156">
                <a:tc>
                  <a:txBody>
                    <a:bodyPr/>
                    <a:lstStyle/>
                    <a:p>
                      <a:pPr marL="0" marR="0" lvl="0" indent="0" algn="r" rtl="0" eaLnBrk="1" fontAlgn="auto" latinLnBrk="0" hangingPunct="1">
                        <a:lnSpc>
                          <a:spcPct val="100000"/>
                        </a:lnSpc>
                        <a:spcBef>
                          <a:spcPts val="0"/>
                        </a:spcBef>
                        <a:spcAft>
                          <a:spcPts val="0"/>
                        </a:spcAft>
                        <a:buClrTx/>
                        <a:buSzTx/>
                        <a:buFontTx/>
                        <a:buNone/>
                      </a:pPr>
                      <a:r>
                        <a:rPr lang="en-US" sz="1050" dirty="0">
                          <a:solidFill>
                            <a:schemeClr val="bg1"/>
                          </a:solidFill>
                          <a:latin typeface="+mj-lt"/>
                        </a:rPr>
                        <a:t>Intelligent Features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lvl="0" indent="-171450" algn="l">
                        <a:lnSpc>
                          <a:spcPct val="100000"/>
                        </a:lnSpc>
                        <a:spcBef>
                          <a:spcPts val="0"/>
                        </a:spcBef>
                        <a:spcAft>
                          <a:spcPts val="400"/>
                        </a:spcAft>
                        <a:buFont typeface="Arial"/>
                        <a:buChar char="•"/>
                      </a:pPr>
                      <a:endParaRPr lang="en-US" sz="1200">
                        <a:solidFill>
                          <a:schemeClr val="tx2"/>
                        </a:solidFill>
                        <a:latin typeface="Segoe UI Semibold"/>
                        <a:cs typeface="Segoe UI Semibold"/>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0" marR="0" lvl="0" indent="0" algn="l" rtl="0" eaLnBrk="1" fontAlgn="auto" latinLnBrk="0" hangingPunct="1">
                        <a:lnSpc>
                          <a:spcPct val="100000"/>
                        </a:lnSpc>
                        <a:spcBef>
                          <a:spcPts val="0"/>
                        </a:spcBef>
                        <a:spcAft>
                          <a:spcPts val="400"/>
                        </a:spcAft>
                        <a:buClrTx/>
                        <a:buSzTx/>
                        <a:buFont typeface="Arial" panose="020B0604020202020204" pitchFamily="34" charset="0"/>
                        <a:buNone/>
                      </a:pPr>
                      <a:endParaRPr lang="en-US" sz="1200">
                        <a:solidFill>
                          <a:schemeClr val="tx2"/>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400"/>
                        </a:spcAft>
                        <a:buClr>
                          <a:schemeClr val="accent1"/>
                        </a:buClr>
                        <a:buSzTx/>
                        <a:buFont typeface="Arial" panose="020B0604020202020204" pitchFamily="34" charset="0"/>
                        <a:buNone/>
                        <a:tabLst/>
                        <a:defRPr/>
                      </a:pPr>
                      <a:endParaRPr kumimoji="0" lang="en-US" sz="1200" b="0" i="0" u="none" strike="noStrike" kern="0" cap="none" spc="0" normalizeH="0" baseline="0" noProof="0">
                        <a:ln>
                          <a:noFill/>
                        </a:ln>
                        <a:solidFill>
                          <a:schemeClr val="accent1"/>
                        </a:solidFill>
                        <a:effectLst/>
                        <a:uLnTx/>
                        <a:uFillTx/>
                        <a:latin typeface="Segoe UI Semibold" panose="020B0702040204020203" pitchFamily="34" charset="0"/>
                        <a:ea typeface="Segoe UI" pitchFamily="34" charset="0"/>
                        <a:cs typeface="Segoe UI Semibold" panose="020B0702040204020203"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rtl="0" eaLnBrk="1" fontAlgn="auto" latinLnBrk="0" hangingPunct="1">
                        <a:lnSpc>
                          <a:spcPct val="100000"/>
                        </a:lnSpc>
                        <a:spcBef>
                          <a:spcPts val="0"/>
                        </a:spcBef>
                        <a:spcAft>
                          <a:spcPts val="400"/>
                        </a:spcAft>
                        <a:buClrTx/>
                        <a:buSzTx/>
                        <a:buFont typeface="Arial" panose="020B0604020202020204" pitchFamily="34" charset="0"/>
                        <a:buChar char="•"/>
                      </a:pPr>
                      <a:r>
                        <a:rPr lang="en-US" sz="1200">
                          <a:solidFill>
                            <a:schemeClr val="tx2"/>
                          </a:solidFill>
                          <a:latin typeface="Segoe UI Semibold"/>
                          <a:cs typeface="Segoe UI Semibold"/>
                        </a:rPr>
                        <a:t>Intelligent security and performance features </a:t>
                      </a:r>
                      <a:endParaRPr lang="en-US" sz="1200">
                        <a:solidFill>
                          <a:schemeClr val="tx2"/>
                        </a:solidFill>
                        <a:latin typeface="Segoe UI Semibold" panose="020B0702040204020203" pitchFamily="34" charset="0"/>
                        <a:cs typeface="Segoe UI Semibold" panose="020B0702040204020203"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0560539"/>
                  </a:ext>
                </a:extLst>
              </a:tr>
              <a:tr h="1528330">
                <a:tc>
                  <a:txBody>
                    <a:bodyPr/>
                    <a:lstStyle/>
                    <a:p>
                      <a:pPr marL="0" marR="0" lvl="0" indent="0" algn="r" rtl="0" eaLnBrk="1" fontAlgn="auto" latinLnBrk="0" hangingPunct="1">
                        <a:lnSpc>
                          <a:spcPct val="100000"/>
                        </a:lnSpc>
                        <a:spcBef>
                          <a:spcPts val="0"/>
                        </a:spcBef>
                        <a:spcAft>
                          <a:spcPts val="0"/>
                        </a:spcAft>
                        <a:buClrTx/>
                        <a:buSzTx/>
                        <a:buFontTx/>
                        <a:buNone/>
                      </a:pPr>
                      <a:r>
                        <a:rPr lang="en-US" sz="1050" dirty="0">
                          <a:solidFill>
                            <a:schemeClr val="bg1"/>
                          </a:solidFill>
                          <a:latin typeface="+mj-lt"/>
                        </a:rPr>
                        <a:t>Managed by Microsoft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lvl="0" indent="-171450" algn="l" defTabSz="932742">
                        <a:lnSpc>
                          <a:spcPct val="100000"/>
                        </a:lnSpc>
                        <a:spcBef>
                          <a:spcPts val="0"/>
                        </a:spcBef>
                        <a:spcAft>
                          <a:spcPts val="400"/>
                        </a:spcAft>
                        <a:buFont typeface="Arial"/>
                        <a:buChar char="•"/>
                        <a:tabLst/>
                        <a:defRPr/>
                      </a:pPr>
                      <a:endParaRPr kumimoji="0" lang="en-US" sz="1200" u="none" strike="noStrike" kern="0" cap="none" spc="0" normalizeH="0" baseline="0" noProof="0">
                        <a:ln>
                          <a:noFill/>
                        </a:ln>
                        <a:solidFill>
                          <a:schemeClr val="accent2"/>
                        </a:solidFill>
                        <a:effectLst/>
                        <a:uLnTx/>
                        <a:uFillTx/>
                        <a:latin typeface="Segoe UI Semibold"/>
                        <a:cs typeface="Segoe UI Semibold"/>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High availability/DR/Backups</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Database provision/Patch/Scaling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Virtualization</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Hardware</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Datacenter management</a:t>
                      </a:r>
                      <a:endParaRPr kumimoji="0" lang="en-US" sz="1200" b="0" i="0" u="none" strike="noStrike" kern="0" cap="none" spc="0" normalizeH="0" baseline="0" noProof="0">
                        <a:ln>
                          <a:noFill/>
                        </a:ln>
                        <a:solidFill>
                          <a:schemeClr val="accent2"/>
                        </a:solidFill>
                        <a:effectLst/>
                        <a:uLnTx/>
                        <a:uFillTx/>
                        <a:latin typeface="Segoe UI Semibold"/>
                        <a:ea typeface="Segoe UI" pitchFamily="34" charset="0"/>
                        <a:cs typeface="Segoe UI Semibold"/>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High availability/DR/Backups</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Database provision/Patch/Scaling</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OS provision/patching</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Virtualization</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Hardware</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Datacenter management</a:t>
                      </a:r>
                      <a:endParaRPr kumimoji="0" lang="en-US" sz="1200" b="0" i="0" u="none" strike="noStrike" kern="0" cap="none" spc="0" normalizeH="0" baseline="0" noProof="0">
                        <a:ln>
                          <a:noFill/>
                        </a:ln>
                        <a:solidFill>
                          <a:schemeClr val="accent2"/>
                        </a:solidFill>
                        <a:effectLst/>
                        <a:uLnTx/>
                        <a:uFillTx/>
                        <a:latin typeface="Segoe UI Semibold"/>
                        <a:ea typeface="Segoe UI" pitchFamily="34" charset="0"/>
                        <a:cs typeface="Segoe UI Semibold"/>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8163826"/>
                  </a:ext>
                </a:extLst>
              </a:tr>
              <a:tr h="2025037">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mj-lt"/>
                        </a:rPr>
                        <a:t>Managed by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Applications</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Data</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High availability /DR/Backups</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Database provision/ Patch/Scaling</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OS provision/patching</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Virtualization</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Hardware</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Datacenter management</a:t>
                      </a:r>
                      <a:endParaRPr kumimoji="0" lang="en-US" dirty="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Applications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OS provision/patching</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Virtualization</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Hardware</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Datacenter management</a:t>
                      </a:r>
                      <a:endParaRPr kumimoji="0" lang="en-US" sz="1200" b="0" i="0" u="none" strike="noStrike" kern="0" cap="none" spc="0" normalizeH="0" baseline="0" noProof="0">
                        <a:ln>
                          <a:noFill/>
                        </a:ln>
                        <a:solidFill>
                          <a:schemeClr val="tx1"/>
                        </a:solidFill>
                        <a:effectLst/>
                        <a:uLnTx/>
                        <a:uFillTx/>
                        <a:latin typeface="Segoe UI Semibold"/>
                        <a:ea typeface="Segoe UI" pitchFamily="34" charset="0"/>
                        <a:cs typeface="Segoe UI Semibold"/>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Applications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High availability/DR/Backups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Database provision/Patch/Scaling</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OS provision</a:t>
                      </a:r>
                      <a:endParaRPr kumimoji="0" lang="en-US" sz="1200" b="0" i="0" u="none" strike="noStrike" kern="0" cap="none" spc="0" normalizeH="0" baseline="0" noProof="0">
                        <a:ln>
                          <a:noFill/>
                        </a:ln>
                        <a:solidFill>
                          <a:schemeClr val="tx1"/>
                        </a:solidFill>
                        <a:effectLst/>
                        <a:uLnTx/>
                        <a:uFillTx/>
                        <a:latin typeface="Segoe UI Semibold"/>
                        <a:ea typeface="Segoe UI" pitchFamily="34" charset="0"/>
                        <a:cs typeface="Segoe UI Semibold"/>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dirty="0">
                          <a:ln>
                            <a:noFill/>
                          </a:ln>
                          <a:effectLst/>
                          <a:uLnTx/>
                          <a:uFillTx/>
                          <a:latin typeface="Segoe UI Semibold"/>
                          <a:cs typeface="Segoe UI Semibold"/>
                        </a:rPr>
                        <a:t>Applications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dirty="0">
                          <a:ln>
                            <a:noFill/>
                          </a:ln>
                          <a:effectLst/>
                          <a:uLnTx/>
                          <a:uFillTx/>
                          <a:latin typeface="Segoe UI Semibold"/>
                          <a:cs typeface="Segoe UI Semibold"/>
                        </a:rPr>
                        <a:t>Data</a:t>
                      </a:r>
                      <a:endParaRPr kumimoji="0" lang="en-US" sz="1200" b="0" i="0" u="none" strike="noStrike" kern="0" cap="none" spc="0" normalizeH="0" baseline="0" noProof="0" dirty="0">
                        <a:ln>
                          <a:noFill/>
                        </a:ln>
                        <a:solidFill>
                          <a:schemeClr val="tx1"/>
                        </a:solidFill>
                        <a:effectLst/>
                        <a:uLnTx/>
                        <a:uFillTx/>
                        <a:latin typeface="Segoe UI Semibold"/>
                        <a:ea typeface="Segoe UI" pitchFamily="34" charset="0"/>
                        <a:cs typeface="Segoe UI Semibold"/>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0296990"/>
                  </a:ext>
                </a:extLst>
              </a:tr>
            </a:tbl>
          </a:graphicData>
        </a:graphic>
      </p:graphicFrame>
      <p:graphicFrame>
        <p:nvGraphicFramePr>
          <p:cNvPr id="7" name="Table 6">
            <a:extLst>
              <a:ext uri="{FF2B5EF4-FFF2-40B4-BE49-F238E27FC236}">
                <a16:creationId xmlns:a16="http://schemas.microsoft.com/office/drawing/2014/main" id="{F0DC5A57-F841-E319-CF88-A5E4AB23A9C8}"/>
              </a:ext>
            </a:extLst>
          </p:cNvPr>
          <p:cNvGraphicFramePr>
            <a:graphicFrameLocks noGrp="1"/>
          </p:cNvGraphicFramePr>
          <p:nvPr>
            <p:extLst>
              <p:ext uri="{D42A27DB-BD31-4B8C-83A1-F6EECF244321}">
                <p14:modId xmlns:p14="http://schemas.microsoft.com/office/powerpoint/2010/main" val="1063389471"/>
              </p:ext>
            </p:extLst>
          </p:nvPr>
        </p:nvGraphicFramePr>
        <p:xfrm>
          <a:off x="1513260" y="1359913"/>
          <a:ext cx="10068348" cy="1313677"/>
        </p:xfrm>
        <a:graphic>
          <a:graphicData uri="http://schemas.openxmlformats.org/drawingml/2006/table">
            <a:tbl>
              <a:tblPr firstRow="1" bandRow="1">
                <a:tableStyleId>{2D5ABB26-0587-4C30-8999-92F81FD0307C}</a:tableStyleId>
              </a:tblPr>
              <a:tblGrid>
                <a:gridCol w="2590258">
                  <a:extLst>
                    <a:ext uri="{9D8B030D-6E8A-4147-A177-3AD203B41FA5}">
                      <a16:colId xmlns:a16="http://schemas.microsoft.com/office/drawing/2014/main" val="3931392180"/>
                    </a:ext>
                  </a:extLst>
                </a:gridCol>
                <a:gridCol w="2590258">
                  <a:extLst>
                    <a:ext uri="{9D8B030D-6E8A-4147-A177-3AD203B41FA5}">
                      <a16:colId xmlns:a16="http://schemas.microsoft.com/office/drawing/2014/main" val="3767480488"/>
                    </a:ext>
                  </a:extLst>
                </a:gridCol>
                <a:gridCol w="2400013">
                  <a:extLst>
                    <a:ext uri="{9D8B030D-6E8A-4147-A177-3AD203B41FA5}">
                      <a16:colId xmlns:a16="http://schemas.microsoft.com/office/drawing/2014/main" val="2687692164"/>
                    </a:ext>
                  </a:extLst>
                </a:gridCol>
                <a:gridCol w="2487819">
                  <a:extLst>
                    <a:ext uri="{9D8B030D-6E8A-4147-A177-3AD203B41FA5}">
                      <a16:colId xmlns:a16="http://schemas.microsoft.com/office/drawing/2014/main" val="4140010839"/>
                    </a:ext>
                  </a:extLst>
                </a:gridCol>
              </a:tblGrid>
              <a:tr h="1313677">
                <a:tc>
                  <a:txBody>
                    <a:bodyPr/>
                    <a:lstStyle/>
                    <a:p>
                      <a:pPr marL="0" lvl="1" indent="0" algn="ctr" defTabSz="1240734">
                        <a:lnSpc>
                          <a:spcPct val="90000"/>
                        </a:lnSpc>
                        <a:spcBef>
                          <a:spcPts val="0"/>
                        </a:spcBef>
                        <a:spcAft>
                          <a:spcPts val="400"/>
                        </a:spcAft>
                        <a:buNone/>
                        <a:tabLst/>
                        <a:defRPr/>
                      </a:pPr>
                      <a:r>
                        <a:rPr lang="en-US" sz="1200" b="0" i="0" u="none" strike="noStrike" kern="1200" cap="none" spc="0" normalizeH="0" baseline="0" noProof="0">
                          <a:ln>
                            <a:noFill/>
                          </a:ln>
                          <a:solidFill>
                            <a:schemeClr val="accent2"/>
                          </a:solidFill>
                          <a:effectLst/>
                          <a:uLnTx/>
                          <a:uFillTx/>
                          <a:latin typeface="Segoe UI Semibold"/>
                        </a:rPr>
                        <a:t>On-premises</a:t>
                      </a:r>
                    </a:p>
                    <a:p>
                      <a:pPr marL="0" lvl="1" indent="0" algn="ctr">
                        <a:lnSpc>
                          <a:spcPct val="90000"/>
                        </a:lnSpc>
                        <a:spcBef>
                          <a:spcPts val="0"/>
                        </a:spcBef>
                        <a:spcAft>
                          <a:spcPts val="400"/>
                        </a:spcAft>
                        <a:buNone/>
                      </a:pPr>
                      <a:r>
                        <a:rPr lang="en-US" sz="1200" b="0" i="0" u="none" strike="noStrike" kern="1200" cap="none" spc="0" normalizeH="0" baseline="0" noProof="0">
                          <a:ln>
                            <a:noFill/>
                          </a:ln>
                          <a:solidFill>
                            <a:schemeClr val="tx1"/>
                          </a:solidFill>
                          <a:effectLst/>
                          <a:uLnTx/>
                          <a:uFillTx/>
                          <a:latin typeface="Segoe UI Semibold"/>
                        </a:rPr>
                        <a:t>SQL Server</a:t>
                      </a:r>
                    </a:p>
                  </a:txBody>
                  <a:tcPr>
                    <a:lnR w="0">
                      <a:noFill/>
                    </a:lnR>
                  </a:tcPr>
                </a:tc>
                <a:tc>
                  <a:txBody>
                    <a:bodyPr/>
                    <a:lstStyle/>
                    <a:p>
                      <a:pPr marL="0" marR="0" lvl="1" indent="0" algn="ctr" rtl="0" eaLnBrk="1" fontAlgn="base" latinLnBrk="0" hangingPunct="1">
                        <a:lnSpc>
                          <a:spcPct val="90000"/>
                        </a:lnSpc>
                        <a:spcBef>
                          <a:spcPts val="0"/>
                        </a:spcBef>
                        <a:spcAft>
                          <a:spcPts val="400"/>
                        </a:spcAft>
                        <a:buClrTx/>
                        <a:buSzTx/>
                        <a:buFontTx/>
                        <a:buNone/>
                      </a:pPr>
                      <a:r>
                        <a:rPr lang="en-US" sz="1400" u="none" strike="noStrike" kern="1200" cap="none" spc="0" normalizeH="0" baseline="0" noProof="0">
                          <a:ln>
                            <a:noFill/>
                          </a:ln>
                          <a:solidFill>
                            <a:schemeClr val="accent2"/>
                          </a:solidFill>
                          <a:effectLst/>
                          <a:uLnTx/>
                          <a:uFillTx/>
                          <a:latin typeface="+mj-lt"/>
                        </a:rPr>
                        <a:t> Hybrid Cloud</a:t>
                      </a:r>
                      <a:endParaRPr kumimoji="0" lang="en-US" sz="1400" u="none" strike="noStrike" kern="1200" cap="none" spc="0" normalizeH="0" baseline="0" noProof="0">
                        <a:ln>
                          <a:noFill/>
                        </a:ln>
                        <a:solidFill>
                          <a:schemeClr val="accent2"/>
                        </a:solidFill>
                        <a:effectLst/>
                        <a:uLnTx/>
                        <a:uFillTx/>
                        <a:latin typeface="+mj-lt"/>
                      </a:endParaRP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u="none" strike="noStrike" kern="1200" cap="none" spc="0" normalizeH="0" baseline="0" noProof="0">
                          <a:ln>
                            <a:noFill/>
                          </a:ln>
                          <a:solidFill>
                            <a:schemeClr val="tx1"/>
                          </a:solidFill>
                          <a:effectLst/>
                          <a:uLnTx/>
                          <a:uFillTx/>
                          <a:latin typeface="+mj-lt"/>
                          <a:ea typeface="+mn-ea"/>
                          <a:cs typeface="+mn-cs"/>
                        </a:rPr>
                        <a:t>Azure Arc enabled data services for Azure SQL MI and Azure Database for PostgreSQL</a:t>
                      </a:r>
                      <a:endParaRPr kumimoji="0" lang="en-US" sz="1200" b="0" u="none" strike="noStrike" kern="1200" cap="none" spc="0" normalizeH="0" baseline="0" noProof="0">
                        <a:ln>
                          <a:noFill/>
                        </a:ln>
                        <a:solidFill>
                          <a:schemeClr val="accent2"/>
                        </a:solidFill>
                        <a:effectLst/>
                        <a:uLnTx/>
                        <a:uFillTx/>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400" u="none" strike="noStrike" kern="1200" cap="none" spc="0" normalizeH="0" baseline="0" noProof="0">
                          <a:ln>
                            <a:noFill/>
                          </a:ln>
                          <a:solidFill>
                            <a:schemeClr val="accent2"/>
                          </a:solidFill>
                          <a:effectLst/>
                          <a:uLnTx/>
                          <a:uFillTx/>
                          <a:latin typeface="+mj-lt"/>
                        </a:rPr>
                        <a:t>IaaS</a:t>
                      </a:r>
                      <a:endParaRPr kumimoji="0" lang="en-US" sz="1398" u="none" strike="noStrike" kern="1200" cap="none" spc="0" normalizeH="0" baseline="0" noProof="0">
                        <a:ln>
                          <a:noFill/>
                        </a:ln>
                        <a:solidFill>
                          <a:schemeClr val="accent2"/>
                        </a:solidFill>
                        <a:effectLst/>
                        <a:uLnTx/>
                        <a:uFillTx/>
                        <a:latin typeface="+mj-lt"/>
                      </a:endParaRPr>
                    </a:p>
                    <a:p>
                      <a:pPr marL="0" marR="0" lvl="1" indent="0" algn="ctr" rtl="0" eaLnBrk="1" fontAlgn="base" latinLnBrk="0" hangingPunct="1">
                        <a:lnSpc>
                          <a:spcPct val="90000"/>
                        </a:lnSpc>
                        <a:spcBef>
                          <a:spcPts val="0"/>
                        </a:spcBef>
                        <a:spcAft>
                          <a:spcPts val="400"/>
                        </a:spcAft>
                        <a:buClrTx/>
                        <a:buSzTx/>
                        <a:buFontTx/>
                        <a:buNone/>
                      </a:pPr>
                      <a:r>
                        <a:rPr kumimoji="0" lang="en-US" sz="1200" b="1" u="none" strike="noStrike" kern="1200" cap="none" spc="0" normalizeH="0" baseline="0" noProof="0">
                          <a:ln>
                            <a:noFill/>
                          </a:ln>
                          <a:solidFill>
                            <a:schemeClr val="tx1"/>
                          </a:solidFill>
                          <a:effectLst/>
                          <a:uLnTx/>
                          <a:uFillTx/>
                          <a:latin typeface="+mj-lt"/>
                          <a:ea typeface="+mn-ea"/>
                          <a:cs typeface="+mn-cs"/>
                        </a:rPr>
                        <a:t>SQL Server on Azure VMs, MySQL,</a:t>
                      </a:r>
                      <a:r>
                        <a:rPr lang="en-US" sz="1200" b="1" u="none" strike="noStrike" kern="1200" cap="none" spc="0" normalizeH="0" baseline="0" noProof="0">
                          <a:ln>
                            <a:noFill/>
                          </a:ln>
                          <a:solidFill>
                            <a:schemeClr val="tx1"/>
                          </a:solidFill>
                          <a:effectLst/>
                          <a:uLnTx/>
                          <a:uFillTx/>
                          <a:latin typeface="+mj-lt"/>
                          <a:ea typeface="+mn-ea"/>
                          <a:cs typeface="+mn-cs"/>
                        </a:rPr>
                        <a:t> </a:t>
                      </a:r>
                      <a:r>
                        <a:rPr kumimoji="0" lang="en-US" sz="1200" b="1" u="none" strike="noStrike" kern="1200" cap="none" spc="0" normalizeH="0" baseline="0" noProof="0">
                          <a:ln>
                            <a:noFill/>
                          </a:ln>
                          <a:solidFill>
                            <a:schemeClr val="tx1"/>
                          </a:solidFill>
                          <a:effectLst/>
                          <a:uLnTx/>
                          <a:uFillTx/>
                          <a:latin typeface="+mj-lt"/>
                          <a:ea typeface="+mn-ea"/>
                          <a:cs typeface="+mn-cs"/>
                        </a:rPr>
                        <a:t> PostgreSQL and MariaDB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1" indent="0" algn="ctr" rtl="0" eaLnBrk="1" fontAlgn="base" latinLnBrk="0" hangingPunct="1">
                        <a:lnSpc>
                          <a:spcPct val="90000"/>
                        </a:lnSpc>
                        <a:spcBef>
                          <a:spcPts val="0"/>
                        </a:spcBef>
                        <a:spcAft>
                          <a:spcPts val="400"/>
                        </a:spcAft>
                        <a:buClrTx/>
                        <a:buSzTx/>
                        <a:buFontTx/>
                        <a:buNone/>
                      </a:pPr>
                      <a:r>
                        <a:rPr kumimoji="0" lang="en-US" sz="1400" u="none" strike="noStrike" kern="1200" cap="none" spc="0" normalizeH="0" baseline="0" noProof="0">
                          <a:ln>
                            <a:noFill/>
                          </a:ln>
                          <a:solidFill>
                            <a:schemeClr val="accent2"/>
                          </a:solidFill>
                          <a:effectLst/>
                          <a:uLnTx/>
                          <a:uFillTx/>
                          <a:latin typeface="+mj-lt"/>
                        </a:rPr>
                        <a:t>PaaS</a:t>
                      </a:r>
                      <a:r>
                        <a:rPr lang="en-US" sz="1350" u="none" strike="noStrike" kern="1200" cap="none" spc="0" normalizeH="0" baseline="0" noProof="0">
                          <a:ln>
                            <a:noFill/>
                          </a:ln>
                          <a:solidFill>
                            <a:schemeClr val="accent2"/>
                          </a:solidFill>
                          <a:effectLst/>
                          <a:uLnTx/>
                          <a:uFillTx/>
                          <a:latin typeface="+mj-lt"/>
                        </a:rPr>
                        <a:t> </a:t>
                      </a:r>
                      <a:endParaRPr kumimoji="0" lang="en-US" sz="1398" u="none" strike="noStrike" kern="1200" cap="none" spc="0" normalizeH="0" baseline="0" noProof="0">
                        <a:ln>
                          <a:noFill/>
                        </a:ln>
                        <a:solidFill>
                          <a:schemeClr val="accent2"/>
                        </a:solidFill>
                        <a:effectLst/>
                        <a:uLnTx/>
                        <a:uFillTx/>
                        <a:latin typeface="+mj-lt"/>
                      </a:endParaRPr>
                    </a:p>
                    <a:p>
                      <a:pPr marL="0" marR="0" lvl="1" indent="0" algn="ctr" rtl="0" eaLnBrk="1" fontAlgn="base" latinLnBrk="0" hangingPunct="1">
                        <a:lnSpc>
                          <a:spcPct val="90000"/>
                        </a:lnSpc>
                        <a:spcBef>
                          <a:spcPts val="0"/>
                        </a:spcBef>
                        <a:spcAft>
                          <a:spcPts val="400"/>
                        </a:spcAft>
                        <a:buClrTx/>
                        <a:buSzTx/>
                        <a:buFontTx/>
                        <a:buNone/>
                      </a:pPr>
                      <a:r>
                        <a:rPr kumimoji="0" lang="en-US" sz="1200" b="1" u="none" strike="noStrike" kern="1200" cap="none" spc="0" normalizeH="0" baseline="0" noProof="0">
                          <a:ln>
                            <a:noFill/>
                          </a:ln>
                          <a:solidFill>
                            <a:schemeClr val="tx1"/>
                          </a:solidFill>
                          <a:effectLst/>
                          <a:uLnTx/>
                          <a:uFillTx/>
                          <a:latin typeface="+mj-lt"/>
                          <a:ea typeface="+mn-ea"/>
                          <a:cs typeface="+mn-cs"/>
                        </a:rPr>
                        <a:t>Azure SQL</a:t>
                      </a:r>
                      <a:r>
                        <a:rPr lang="en-US" sz="1200" b="1" u="none" strike="noStrike" kern="1200" cap="none" spc="0" normalizeH="0" baseline="0" noProof="0">
                          <a:ln>
                            <a:noFill/>
                          </a:ln>
                          <a:solidFill>
                            <a:schemeClr val="tx1"/>
                          </a:solidFill>
                          <a:effectLst/>
                          <a:uLnTx/>
                          <a:uFillTx/>
                          <a:latin typeface="+mj-lt"/>
                          <a:ea typeface="+mn-ea"/>
                          <a:cs typeface="+mn-cs"/>
                        </a:rPr>
                        <a:t>;</a:t>
                      </a:r>
                      <a:r>
                        <a:rPr kumimoji="0" lang="en-US" sz="1200" b="1" u="none" strike="noStrike" kern="1200" cap="none" spc="0" normalizeH="0" baseline="0" noProof="0">
                          <a:ln>
                            <a:noFill/>
                          </a:ln>
                          <a:solidFill>
                            <a:schemeClr val="tx1"/>
                          </a:solidFill>
                          <a:effectLst/>
                          <a:uLnTx/>
                          <a:uFillTx/>
                          <a:latin typeface="+mj-lt"/>
                          <a:ea typeface="+mn-ea"/>
                          <a:cs typeface="+mn-cs"/>
                        </a:rPr>
                        <a:t> Azure Database for MySQL, PostgreSQL and MariaDB</a:t>
                      </a:r>
                      <a:r>
                        <a:rPr lang="en-US" sz="1200" b="1" u="none" strike="noStrike" kern="1200" cap="none" spc="0" normalizeH="0" baseline="0" noProof="0">
                          <a:ln>
                            <a:noFill/>
                          </a:ln>
                          <a:solidFill>
                            <a:schemeClr val="tx1"/>
                          </a:solidFill>
                          <a:effectLst/>
                          <a:uLnTx/>
                          <a:uFillTx/>
                          <a:latin typeface="+mj-lt"/>
                          <a:ea typeface="+mn-ea"/>
                          <a:cs typeface="+mn-cs"/>
                        </a:rPr>
                        <a:t>;</a:t>
                      </a:r>
                      <a:r>
                        <a:rPr kumimoji="0" lang="en-US" sz="1200" b="1" u="none" strike="noStrike" kern="1200" cap="none" spc="0" normalizeH="0" baseline="0" noProof="0">
                          <a:ln>
                            <a:noFill/>
                          </a:ln>
                          <a:solidFill>
                            <a:schemeClr val="tx1"/>
                          </a:solidFill>
                          <a:effectLst/>
                          <a:uLnTx/>
                          <a:uFillTx/>
                          <a:latin typeface="+mj-lt"/>
                          <a:ea typeface="+mn-ea"/>
                          <a:cs typeface="+mn-cs"/>
                        </a:rPr>
                        <a:t> Azure Cosmos DB</a:t>
                      </a:r>
                      <a:r>
                        <a:rPr lang="en-US" sz="1200" b="1" u="none" strike="noStrike" kern="1200" cap="none" spc="0" normalizeH="0" baseline="0" noProof="0">
                          <a:ln>
                            <a:noFill/>
                          </a:ln>
                          <a:solidFill>
                            <a:schemeClr val="tx1"/>
                          </a:solidFill>
                          <a:effectLst/>
                          <a:uLnTx/>
                          <a:uFillTx/>
                          <a:latin typeface="+mj-lt"/>
                          <a:ea typeface="+mn-ea"/>
                          <a:cs typeface="+mn-cs"/>
                        </a:rPr>
                        <a:t>; </a:t>
                      </a:r>
                      <a:r>
                        <a:rPr kumimoji="0" lang="en-US" sz="1200" b="1" u="none" strike="noStrike" kern="1200" cap="none" spc="0" normalizeH="0" baseline="0" noProof="0">
                          <a:ln>
                            <a:noFill/>
                          </a:ln>
                          <a:solidFill>
                            <a:schemeClr val="tx1"/>
                          </a:solidFill>
                          <a:effectLst/>
                          <a:uLnTx/>
                          <a:uFillTx/>
                          <a:latin typeface="+mj-lt"/>
                          <a:ea typeface="+mn-ea"/>
                          <a:cs typeface="+mn-cs"/>
                        </a:rPr>
                        <a:t>Azure MI for Apache Cassandra</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1226332154"/>
                  </a:ext>
                </a:extLst>
              </a:tr>
            </a:tbl>
          </a:graphicData>
        </a:graphic>
      </p:graphicFrame>
    </p:spTree>
    <p:extLst>
      <p:ext uri="{BB962C8B-B14F-4D97-AF65-F5344CB8AC3E}">
        <p14:creationId xmlns:p14="http://schemas.microsoft.com/office/powerpoint/2010/main" val="13116134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182880"/>
            <a:ext cx="11018520" cy="553998"/>
          </a:xfrm>
        </p:spPr>
        <p:txBody>
          <a:bodyPr/>
          <a:lstStyle/>
          <a:p>
            <a:r>
              <a:rPr lang="en-US" dirty="0"/>
              <a:t>Azure SQL</a:t>
            </a:r>
          </a:p>
        </p:txBody>
      </p:sp>
      <p:sp>
        <p:nvSpPr>
          <p:cNvPr id="4" name="Text Placeholder 11">
            <a:extLst>
              <a:ext uri="{FF2B5EF4-FFF2-40B4-BE49-F238E27FC236}">
                <a16:creationId xmlns:a16="http://schemas.microsoft.com/office/drawing/2014/main" id="{819D62CD-6791-2665-1C77-8F15DCC948A5}"/>
              </a:ext>
            </a:extLst>
          </p:cNvPr>
          <p:cNvSpPr txBox="1">
            <a:spLocks/>
          </p:cNvSpPr>
          <p:nvPr/>
        </p:nvSpPr>
        <p:spPr>
          <a:xfrm>
            <a:off x="593034" y="774030"/>
            <a:ext cx="712628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accent2"/>
                </a:solidFill>
                <a:latin typeface="+mj-lt"/>
              </a:rPr>
              <a:t>The family of SQL cloud to edge databases</a:t>
            </a:r>
          </a:p>
        </p:txBody>
      </p:sp>
      <p:pic>
        <p:nvPicPr>
          <p:cNvPr id="5" name="Graphic 4" descr="SQL VM icon">
            <a:extLst>
              <a:ext uri="{FF2B5EF4-FFF2-40B4-BE49-F238E27FC236}">
                <a16:creationId xmlns:a16="http://schemas.microsoft.com/office/drawing/2014/main" id="{3DF922A8-AE41-EA8E-27C6-FBED17872E8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57398" y="1745326"/>
            <a:ext cx="1078992" cy="1078992"/>
          </a:xfrm>
          <a:prstGeom prst="rect">
            <a:avLst/>
          </a:prstGeom>
        </p:spPr>
      </p:pic>
      <p:sp>
        <p:nvSpPr>
          <p:cNvPr id="9" name="Rectangle 8">
            <a:extLst>
              <a:ext uri="{FF2B5EF4-FFF2-40B4-BE49-F238E27FC236}">
                <a16:creationId xmlns:a16="http://schemas.microsoft.com/office/drawing/2014/main" id="{40871D41-94C2-5003-524E-1140B2C005FD}"/>
              </a:ext>
            </a:extLst>
          </p:cNvPr>
          <p:cNvSpPr/>
          <p:nvPr/>
        </p:nvSpPr>
        <p:spPr>
          <a:xfrm>
            <a:off x="750627" y="2855601"/>
            <a:ext cx="269253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Semibold"/>
                <a:ea typeface="+mn-ea"/>
                <a:cs typeface="Segoe UI Semibold" panose="020B0502040204020203" pitchFamily="34" charset="0"/>
              </a:rPr>
              <a:t>SQL Server on Azure Virtual Machines</a:t>
            </a:r>
            <a:endParaRPr kumimoji="0" lang="en-US" sz="2000" b="0" i="0" u="none" strike="noStrike" kern="0" cap="none" spc="0" normalizeH="0" baseline="0" noProof="0" dirty="0">
              <a:ln>
                <a:noFill/>
              </a:ln>
              <a:effectLst/>
              <a:uLnTx/>
              <a:uFillTx/>
              <a:latin typeface="Segoe UI Semibold"/>
              <a:ea typeface="+mn-ea"/>
              <a:cs typeface="Segoe UI Semibold" panose="020B0502040204020203" pitchFamily="34" charset="0"/>
            </a:endParaRPr>
          </a:p>
        </p:txBody>
      </p:sp>
      <p:sp>
        <p:nvSpPr>
          <p:cNvPr id="11" name="Rectangle 10">
            <a:extLst>
              <a:ext uri="{FF2B5EF4-FFF2-40B4-BE49-F238E27FC236}">
                <a16:creationId xmlns:a16="http://schemas.microsoft.com/office/drawing/2014/main" id="{2C70BB86-406C-4BCD-6957-DD8C8505764E}"/>
              </a:ext>
            </a:extLst>
          </p:cNvPr>
          <p:cNvSpPr/>
          <p:nvPr/>
        </p:nvSpPr>
        <p:spPr>
          <a:xfrm>
            <a:off x="785021" y="3411330"/>
            <a:ext cx="2623746" cy="830997"/>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Best for lift and shift and/or workloads requiring OS-level access</a:t>
            </a:r>
            <a:endParaRPr kumimoji="0" lang="en-US" sz="1600" b="0" i="0" u="none" strike="noStrike" kern="0" cap="none" spc="0" normalizeH="0" baseline="0" noProof="0" dirty="0">
              <a:ln>
                <a:noFill/>
              </a:ln>
              <a:effectLst/>
              <a:uLnTx/>
              <a:uFillTx/>
              <a:latin typeface="Segoe UI"/>
              <a:ea typeface="+mn-ea"/>
              <a:cs typeface="Segoe UI Semibold"/>
            </a:endParaRPr>
          </a:p>
        </p:txBody>
      </p:sp>
      <p:pic>
        <p:nvPicPr>
          <p:cNvPr id="13" name="Graphic 12" descr="SQL Managed Instance icon">
            <a:extLst>
              <a:ext uri="{FF2B5EF4-FFF2-40B4-BE49-F238E27FC236}">
                <a16:creationId xmlns:a16="http://schemas.microsoft.com/office/drawing/2014/main" id="{5E12E49F-8ACA-4BA6-335F-FAD01F40D46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23525" y="1791101"/>
            <a:ext cx="1031763" cy="1031763"/>
          </a:xfrm>
          <a:prstGeom prst="rect">
            <a:avLst/>
          </a:prstGeom>
        </p:spPr>
      </p:pic>
      <p:sp>
        <p:nvSpPr>
          <p:cNvPr id="15" name="Rectangle 14">
            <a:extLst>
              <a:ext uri="{FF2B5EF4-FFF2-40B4-BE49-F238E27FC236}">
                <a16:creationId xmlns:a16="http://schemas.microsoft.com/office/drawing/2014/main" id="{1E521771-C2E3-F8DB-63D8-0A9BDABBB9B3}"/>
              </a:ext>
            </a:extLst>
          </p:cNvPr>
          <p:cNvSpPr/>
          <p:nvPr/>
        </p:nvSpPr>
        <p:spPr>
          <a:xfrm>
            <a:off x="3988903" y="2855601"/>
            <a:ext cx="2155435"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endParaRPr kumimoji="0" lang="en-US" sz="20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E85859C1-5774-B982-2F66-335776CD7483}"/>
              </a:ext>
            </a:extLst>
          </p:cNvPr>
          <p:cNvSpPr txBox="1">
            <a:spLocks/>
          </p:cNvSpPr>
          <p:nvPr/>
        </p:nvSpPr>
        <p:spPr>
          <a:xfrm>
            <a:off x="3864578" y="3411330"/>
            <a:ext cx="2279760"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modernizing existing apps</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pic>
        <p:nvPicPr>
          <p:cNvPr id="19" name="Graphic 18" descr="SQL Database icon">
            <a:extLst>
              <a:ext uri="{FF2B5EF4-FFF2-40B4-BE49-F238E27FC236}">
                <a16:creationId xmlns:a16="http://schemas.microsoft.com/office/drawing/2014/main" id="{60EA266B-4FBC-8990-E0DC-3BE0275BDEF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28583" y="1745326"/>
            <a:ext cx="1077538" cy="1077538"/>
          </a:xfrm>
          <a:prstGeom prst="rect">
            <a:avLst/>
          </a:prstGeom>
        </p:spPr>
      </p:pic>
      <p:sp>
        <p:nvSpPr>
          <p:cNvPr id="21" name="Rectangle 20">
            <a:extLst>
              <a:ext uri="{FF2B5EF4-FFF2-40B4-BE49-F238E27FC236}">
                <a16:creationId xmlns:a16="http://schemas.microsoft.com/office/drawing/2014/main" id="{A2F30153-4CF1-E4C5-DD2C-2EAB8232DE95}"/>
              </a:ext>
            </a:extLst>
          </p:cNvPr>
          <p:cNvSpPr/>
          <p:nvPr/>
        </p:nvSpPr>
        <p:spPr>
          <a:xfrm>
            <a:off x="6603271" y="2855601"/>
            <a:ext cx="193644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endParaRPr kumimoji="0" lang="en-US" sz="20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sp>
        <p:nvSpPr>
          <p:cNvPr id="23" name="Text Placeholder 8">
            <a:extLst>
              <a:ext uri="{FF2B5EF4-FFF2-40B4-BE49-F238E27FC236}">
                <a16:creationId xmlns:a16="http://schemas.microsoft.com/office/drawing/2014/main" id="{EA1535E5-055D-7C0B-F9AD-4C1151EC3808}"/>
              </a:ext>
            </a:extLst>
          </p:cNvPr>
          <p:cNvSpPr txBox="1">
            <a:spLocks/>
          </p:cNvSpPr>
          <p:nvPr/>
        </p:nvSpPr>
        <p:spPr>
          <a:xfrm>
            <a:off x="6566230"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supporting modern cloud apps</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pic>
        <p:nvPicPr>
          <p:cNvPr id="25" name="Picture 24" descr="SQL Edge icon">
            <a:extLst>
              <a:ext uri="{FF2B5EF4-FFF2-40B4-BE49-F238E27FC236}">
                <a16:creationId xmlns:a16="http://schemas.microsoft.com/office/drawing/2014/main" id="{0B3EFB50-EAAA-EAB7-F354-CC8371DB7DF2}"/>
              </a:ext>
            </a:extLst>
          </p:cNvPr>
          <p:cNvPicPr>
            <a:picLocks noChangeAspect="1"/>
          </p:cNvPicPr>
          <p:nvPr/>
        </p:nvPicPr>
        <p:blipFill>
          <a:blip r:embed="rId9"/>
          <a:stretch>
            <a:fillRect/>
          </a:stretch>
        </p:blipFill>
        <p:spPr>
          <a:xfrm>
            <a:off x="9695011" y="1742575"/>
            <a:ext cx="1193388" cy="1083284"/>
          </a:xfrm>
          <a:prstGeom prst="rect">
            <a:avLst/>
          </a:prstGeom>
        </p:spPr>
      </p:pic>
      <p:sp>
        <p:nvSpPr>
          <p:cNvPr id="27" name="Rectangle 26">
            <a:extLst>
              <a:ext uri="{FF2B5EF4-FFF2-40B4-BE49-F238E27FC236}">
                <a16:creationId xmlns:a16="http://schemas.microsoft.com/office/drawing/2014/main" id="{2AA98E23-C899-CAD5-074F-3AAE96811354}"/>
              </a:ext>
            </a:extLst>
          </p:cNvPr>
          <p:cNvSpPr/>
          <p:nvPr/>
        </p:nvSpPr>
        <p:spPr>
          <a:xfrm>
            <a:off x="9429698" y="2855601"/>
            <a:ext cx="172401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Semibold" panose="020B0502040204020203" pitchFamily="34" charset="0"/>
              </a:rPr>
              <a:t>Azure SQL Edge</a:t>
            </a:r>
            <a:endParaRPr kumimoji="0" lang="en-US" sz="20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sp>
        <p:nvSpPr>
          <p:cNvPr id="29" name="Text Placeholder 8">
            <a:extLst>
              <a:ext uri="{FF2B5EF4-FFF2-40B4-BE49-F238E27FC236}">
                <a16:creationId xmlns:a16="http://schemas.microsoft.com/office/drawing/2014/main" id="{09FF301F-75D4-11CC-CC3D-87B725651877}"/>
              </a:ext>
            </a:extLst>
          </p:cNvPr>
          <p:cNvSpPr txBox="1">
            <a:spLocks/>
          </p:cNvSpPr>
          <p:nvPr/>
        </p:nvSpPr>
        <p:spPr>
          <a:xfrm>
            <a:off x="9290583"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extending apps to IoT edge</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sp>
        <p:nvSpPr>
          <p:cNvPr id="31" name="Rounded Rectangle 41">
            <a:extLst>
              <a:ext uri="{FF2B5EF4-FFF2-40B4-BE49-F238E27FC236}">
                <a16:creationId xmlns:a16="http://schemas.microsoft.com/office/drawing/2014/main" id="{9E736C18-84F4-C268-C883-A7AFAE20FDD0}"/>
              </a:ext>
            </a:extLst>
          </p:cNvPr>
          <p:cNvSpPr/>
          <p:nvPr/>
        </p:nvSpPr>
        <p:spPr bwMode="auto">
          <a:xfrm>
            <a:off x="584200" y="4286703"/>
            <a:ext cx="3025388"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Infrastructure-as-a-Service</a:t>
            </a:r>
          </a:p>
        </p:txBody>
      </p:sp>
      <p:sp>
        <p:nvSpPr>
          <p:cNvPr id="33" name="Rounded Rectangle 17">
            <a:extLst>
              <a:ext uri="{FF2B5EF4-FFF2-40B4-BE49-F238E27FC236}">
                <a16:creationId xmlns:a16="http://schemas.microsoft.com/office/drawing/2014/main" id="{BA908FA8-DC6B-A9B7-A8C4-4B4941BFBB21}"/>
              </a:ext>
            </a:extLst>
          </p:cNvPr>
          <p:cNvSpPr/>
          <p:nvPr/>
        </p:nvSpPr>
        <p:spPr bwMode="auto">
          <a:xfrm>
            <a:off x="3839946" y="4286703"/>
            <a:ext cx="4902839"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Platform-as-a-Service </a:t>
            </a:r>
          </a:p>
        </p:txBody>
      </p:sp>
      <p:sp>
        <p:nvSpPr>
          <p:cNvPr id="35" name="Rounded Rectangle 6">
            <a:extLst>
              <a:ext uri="{FF2B5EF4-FFF2-40B4-BE49-F238E27FC236}">
                <a16:creationId xmlns:a16="http://schemas.microsoft.com/office/drawing/2014/main" id="{FC63A277-A201-5CDC-D1AB-14C059E4ADC7}"/>
              </a:ext>
            </a:extLst>
          </p:cNvPr>
          <p:cNvSpPr/>
          <p:nvPr/>
        </p:nvSpPr>
        <p:spPr bwMode="auto">
          <a:xfrm>
            <a:off x="8957693" y="4286703"/>
            <a:ext cx="2668024"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Edge Computing</a:t>
            </a:r>
          </a:p>
        </p:txBody>
      </p:sp>
      <p:sp>
        <p:nvSpPr>
          <p:cNvPr id="37" name="Title 1">
            <a:extLst>
              <a:ext uri="{FF2B5EF4-FFF2-40B4-BE49-F238E27FC236}">
                <a16:creationId xmlns:a16="http://schemas.microsoft.com/office/drawing/2014/main" id="{70A03AB8-75DF-EB1B-3C38-6D56BB68DAC4}"/>
              </a:ext>
            </a:extLst>
          </p:cNvPr>
          <p:cNvSpPr txBox="1">
            <a:spLocks/>
          </p:cNvSpPr>
          <p:nvPr/>
        </p:nvSpPr>
        <p:spPr>
          <a:xfrm>
            <a:off x="650724" y="5917573"/>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ea typeface="+mn-ea"/>
                <a:cs typeface="Segoe UI" pitchFamily="34" charset="0"/>
              </a:rPr>
              <a:t>Azure is the cloud that knows SQL Server best</a:t>
            </a:r>
          </a:p>
        </p:txBody>
      </p:sp>
      <p:sp>
        <p:nvSpPr>
          <p:cNvPr id="39" name="Rectangle 38">
            <a:extLst>
              <a:ext uri="{FF2B5EF4-FFF2-40B4-BE49-F238E27FC236}">
                <a16:creationId xmlns:a16="http://schemas.microsoft.com/office/drawing/2014/main" id="{41EE80A2-FC44-A779-E5EB-65F3DAFE07ED}"/>
              </a:ext>
            </a:extLst>
          </p:cNvPr>
          <p:cNvSpPr/>
          <p:nvPr/>
        </p:nvSpPr>
        <p:spPr>
          <a:xfrm>
            <a:off x="4461157" y="5049742"/>
            <a:ext cx="6571987" cy="297004"/>
          </a:xfrm>
          <a:prstGeom prst="rect">
            <a:avLst/>
          </a:prstGeom>
        </p:spPr>
        <p:txBody>
          <a:bodyPr wrap="square" lIns="91440">
            <a:spAutoFit/>
          </a:bodyPr>
          <a:lstStyle/>
          <a:p>
            <a:pPr marL="0" marR="0" lvl="0" indent="0" algn="l" defTabSz="914080" rtl="0" eaLnBrk="1" fontAlgn="base" latinLnBrk="0" hangingPunct="1">
              <a:lnSpc>
                <a:spcPct val="95000"/>
              </a:lnSpc>
              <a:spcBef>
                <a:spcPct val="0"/>
              </a:spcBef>
              <a:spcAft>
                <a:spcPct val="0"/>
              </a:spcAft>
              <a:buClrTx/>
              <a:buSzTx/>
              <a:buFontTx/>
              <a:buNone/>
              <a:tabLst/>
              <a:defRPr/>
            </a:pPr>
            <a:r>
              <a:rPr kumimoji="0" lang="en-US" sz="1400" b="1" i="0" u="none" strike="noStrike" kern="0" cap="none" spc="0" normalizeH="0" baseline="0" noProof="0">
                <a:ln>
                  <a:noFill/>
                </a:ln>
                <a:effectLst/>
                <a:uLnTx/>
                <a:uFillTx/>
                <a:latin typeface="Segoe UI"/>
                <a:ea typeface="+mn-ea"/>
                <a:cs typeface="Segoe UI Semibold" panose="020B0502040204020203" pitchFamily="34" charset="0"/>
              </a:rPr>
              <a:t>Azure SQL enabled by Azure Arc</a:t>
            </a:r>
            <a:endParaRPr kumimoji="0" lang="en-US" sz="1600" b="1" i="0" u="none" strike="noStrike" kern="0" cap="none" spc="0" normalizeH="0" baseline="0" noProof="0">
              <a:ln>
                <a:noFill/>
              </a:ln>
              <a:effectLst/>
              <a:uLnTx/>
              <a:uFillTx/>
              <a:latin typeface="Segoe UI"/>
              <a:ea typeface="+mn-ea"/>
              <a:cs typeface="Segoe UI Semibold" panose="020B0502040204020203" pitchFamily="34" charset="0"/>
            </a:endParaRPr>
          </a:p>
        </p:txBody>
      </p:sp>
      <p:sp>
        <p:nvSpPr>
          <p:cNvPr id="41" name="Text Placeholder 8">
            <a:extLst>
              <a:ext uri="{FF2B5EF4-FFF2-40B4-BE49-F238E27FC236}">
                <a16:creationId xmlns:a16="http://schemas.microsoft.com/office/drawing/2014/main" id="{A19A996F-F8F2-7B77-BE54-865A80E18C94}"/>
              </a:ext>
            </a:extLst>
          </p:cNvPr>
          <p:cNvSpPr txBox="1">
            <a:spLocks/>
          </p:cNvSpPr>
          <p:nvPr/>
        </p:nvSpPr>
        <p:spPr>
          <a:xfrm>
            <a:off x="4461157" y="5264211"/>
            <a:ext cx="4448175" cy="27699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200" b="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Run Azure SQL on premises and in multi-cloud environments</a:t>
            </a:r>
            <a:endParaRPr kumimoji="0" lang="en-US" sz="1200" b="0" i="0" u="none" strike="sng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43" name="Graphic 42" descr="Azure Arc icon">
            <a:extLst>
              <a:ext uri="{FF2B5EF4-FFF2-40B4-BE49-F238E27FC236}">
                <a16:creationId xmlns:a16="http://schemas.microsoft.com/office/drawing/2014/main" id="{B87878E4-B43D-70AC-861F-C0FE31DEDA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6391" y="1665434"/>
            <a:ext cx="364326" cy="364326"/>
          </a:xfrm>
          <a:prstGeom prst="rect">
            <a:avLst/>
          </a:prstGeom>
        </p:spPr>
      </p:pic>
      <p:pic>
        <p:nvPicPr>
          <p:cNvPr id="45" name="Graphic 44" descr="Azure Arc icon">
            <a:extLst>
              <a:ext uri="{FF2B5EF4-FFF2-40B4-BE49-F238E27FC236}">
                <a16:creationId xmlns:a16="http://schemas.microsoft.com/office/drawing/2014/main" id="{E47BEDC8-4652-E7B3-45B7-DC7B9DCE25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57530" y="1655276"/>
            <a:ext cx="364326" cy="364326"/>
          </a:xfrm>
          <a:prstGeom prst="rect">
            <a:avLst/>
          </a:prstGeom>
        </p:spPr>
      </p:pic>
      <p:pic>
        <p:nvPicPr>
          <p:cNvPr id="47" name="Graphic 46" descr="Azure Arc icon">
            <a:extLst>
              <a:ext uri="{FF2B5EF4-FFF2-40B4-BE49-F238E27FC236}">
                <a16:creationId xmlns:a16="http://schemas.microsoft.com/office/drawing/2014/main" id="{7934ACC1-F709-4839-2C3E-1E10880D98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88903" y="4941431"/>
            <a:ext cx="513625" cy="513625"/>
          </a:xfrm>
          <a:prstGeom prst="rect">
            <a:avLst/>
          </a:prstGeom>
        </p:spPr>
      </p:pic>
    </p:spTree>
    <p:extLst>
      <p:ext uri="{BB962C8B-B14F-4D97-AF65-F5344CB8AC3E}">
        <p14:creationId xmlns:p14="http://schemas.microsoft.com/office/powerpoint/2010/main" val="34793516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182880"/>
            <a:ext cx="11018520" cy="553998"/>
          </a:xfrm>
        </p:spPr>
        <p:txBody>
          <a:bodyPr/>
          <a:lstStyle/>
          <a:p>
            <a:r>
              <a:rPr lang="en-US" dirty="0"/>
              <a:t>Azure SQL is the best choice for SQL Server workloads</a:t>
            </a:r>
          </a:p>
        </p:txBody>
      </p:sp>
      <p:sp>
        <p:nvSpPr>
          <p:cNvPr id="4" name="Text Placeholder 11">
            <a:extLst>
              <a:ext uri="{FF2B5EF4-FFF2-40B4-BE49-F238E27FC236}">
                <a16:creationId xmlns:a16="http://schemas.microsoft.com/office/drawing/2014/main" id="{819D62CD-6791-2665-1C77-8F15DCC948A5}"/>
              </a:ext>
            </a:extLst>
          </p:cNvPr>
          <p:cNvSpPr txBox="1">
            <a:spLocks/>
          </p:cNvSpPr>
          <p:nvPr/>
        </p:nvSpPr>
        <p:spPr>
          <a:xfrm>
            <a:off x="593033" y="774030"/>
            <a:ext cx="11389859"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accent2"/>
                </a:solidFill>
                <a:latin typeface="+mj-lt"/>
              </a:rPr>
              <a:t>Run any workload anywhere on the industry-leading SQL Server engine</a:t>
            </a:r>
          </a:p>
        </p:txBody>
      </p:sp>
      <p:sp>
        <p:nvSpPr>
          <p:cNvPr id="3" name="Rectangle 2">
            <a:extLst>
              <a:ext uri="{FF2B5EF4-FFF2-40B4-BE49-F238E27FC236}">
                <a16:creationId xmlns:a16="http://schemas.microsoft.com/office/drawing/2014/main" id="{26B0C441-3C81-ABA5-02E0-CE48A122FB81}"/>
              </a:ext>
            </a:extLst>
          </p:cNvPr>
          <p:cNvSpPr/>
          <p:nvPr/>
        </p:nvSpPr>
        <p:spPr>
          <a:xfrm>
            <a:off x="815875" y="1685514"/>
            <a:ext cx="1785281"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Fully-managed and always up to date</a:t>
            </a:r>
          </a:p>
        </p:txBody>
      </p:sp>
      <p:grpSp>
        <p:nvGrpSpPr>
          <p:cNvPr id="6" name="Group 5" descr="Icon">
            <a:extLst>
              <a:ext uri="{FF2B5EF4-FFF2-40B4-BE49-F238E27FC236}">
                <a16:creationId xmlns:a16="http://schemas.microsoft.com/office/drawing/2014/main" id="{D6D2B433-50F7-AFEA-DFB7-F5D4216198A1}"/>
              </a:ext>
            </a:extLst>
          </p:cNvPr>
          <p:cNvGrpSpPr/>
          <p:nvPr/>
        </p:nvGrpSpPr>
        <p:grpSpPr>
          <a:xfrm>
            <a:off x="980119" y="2534843"/>
            <a:ext cx="1346662" cy="1346662"/>
            <a:chOff x="980119" y="2534843"/>
            <a:chExt cx="1346662" cy="1346662"/>
          </a:xfrm>
        </p:grpSpPr>
        <p:sp>
          <p:nvSpPr>
            <p:cNvPr id="7" name="Oval 6" descr="Icon">
              <a:extLst>
                <a:ext uri="{FF2B5EF4-FFF2-40B4-BE49-F238E27FC236}">
                  <a16:creationId xmlns:a16="http://schemas.microsoft.com/office/drawing/2014/main" id="{50C36A03-5B45-0D05-A298-074E7DD1A6B1}"/>
                </a:ext>
              </a:extLst>
            </p:cNvPr>
            <p:cNvSpPr/>
            <p:nvPr/>
          </p:nvSpPr>
          <p:spPr bwMode="auto">
            <a:xfrm>
              <a:off x="980119"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aphic 1" descr="Icon">
              <a:extLst>
                <a:ext uri="{FF2B5EF4-FFF2-40B4-BE49-F238E27FC236}">
                  <a16:creationId xmlns:a16="http://schemas.microsoft.com/office/drawing/2014/main" id="{C453C7FA-B2FF-78B3-E632-055B1B60C2A0}"/>
                </a:ext>
              </a:extLst>
            </p:cNvPr>
            <p:cNvGrpSpPr>
              <a:grpSpLocks noChangeAspect="1"/>
            </p:cNvGrpSpPr>
            <p:nvPr/>
          </p:nvGrpSpPr>
          <p:grpSpPr>
            <a:xfrm>
              <a:off x="1301766" y="2872817"/>
              <a:ext cx="703538" cy="704088"/>
              <a:chOff x="3537040" y="6890607"/>
              <a:chExt cx="395374" cy="395683"/>
            </a:xfrm>
            <a:solidFill>
              <a:schemeClr val="accent1"/>
            </a:solidFill>
          </p:grpSpPr>
          <p:sp>
            <p:nvSpPr>
              <p:cNvPr id="10" name="Freeform: Shape 9">
                <a:extLst>
                  <a:ext uri="{FF2B5EF4-FFF2-40B4-BE49-F238E27FC236}">
                    <a16:creationId xmlns:a16="http://schemas.microsoft.com/office/drawing/2014/main" id="{AC83EE9F-EB83-B241-BE9C-8256173D7CEF}"/>
                  </a:ext>
                </a:extLst>
              </p:cNvPr>
              <p:cNvSpPr/>
              <p:nvPr/>
            </p:nvSpPr>
            <p:spPr>
              <a:xfrm>
                <a:off x="3537040" y="6890607"/>
                <a:ext cx="395374" cy="395683"/>
              </a:xfrm>
              <a:custGeom>
                <a:avLst/>
                <a:gdLst>
                  <a:gd name="connsiteX0" fmla="*/ 395375 w 395374"/>
                  <a:gd name="connsiteY0" fmla="*/ 218553 h 395683"/>
                  <a:gd name="connsiteX1" fmla="*/ 395375 w 395374"/>
                  <a:gd name="connsiteY1" fmla="*/ 177130 h 395683"/>
                  <a:gd name="connsiteX2" fmla="*/ 352406 w 395374"/>
                  <a:gd name="connsiteY2" fmla="*/ 177130 h 395683"/>
                  <a:gd name="connsiteX3" fmla="*/ 321802 w 395374"/>
                  <a:gd name="connsiteY3" fmla="*/ 103249 h 395683"/>
                  <a:gd name="connsiteX4" fmla="*/ 352097 w 395374"/>
                  <a:gd name="connsiteY4" fmla="*/ 72954 h 395683"/>
                  <a:gd name="connsiteX5" fmla="*/ 322730 w 395374"/>
                  <a:gd name="connsiteY5" fmla="*/ 43587 h 395683"/>
                  <a:gd name="connsiteX6" fmla="*/ 292435 w 395374"/>
                  <a:gd name="connsiteY6" fmla="*/ 73882 h 395683"/>
                  <a:gd name="connsiteX7" fmla="*/ 218554 w 395374"/>
                  <a:gd name="connsiteY7" fmla="*/ 43278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7130"/>
                    </a:lnTo>
                    <a:lnTo>
                      <a:pt x="352406" y="177130"/>
                    </a:lnTo>
                    <a:cubicBezTo>
                      <a:pt x="348696" y="150236"/>
                      <a:pt x="338186" y="124888"/>
                      <a:pt x="321802" y="103249"/>
                    </a:cubicBezTo>
                    <a:lnTo>
                      <a:pt x="352097" y="72954"/>
                    </a:lnTo>
                    <a:lnTo>
                      <a:pt x="322730" y="43587"/>
                    </a:lnTo>
                    <a:lnTo>
                      <a:pt x="292435" y="73882"/>
                    </a:lnTo>
                    <a:cubicBezTo>
                      <a:pt x="270796" y="57498"/>
                      <a:pt x="245448" y="46987"/>
                      <a:pt x="218554" y="43278"/>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9"/>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05F2015D-E5F4-9562-3AFA-988006397BCE}"/>
                  </a:ext>
                </a:extLst>
              </p:cNvPr>
              <p:cNvSpPr/>
              <p:nvPr/>
            </p:nvSpPr>
            <p:spPr>
              <a:xfrm>
                <a:off x="3580008" y="7019822"/>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423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423"/>
                    </a:lnTo>
                    <a:lnTo>
                      <a:pt x="223190" y="0"/>
                    </a:lnTo>
                    <a:lnTo>
                      <a:pt x="181458" y="0"/>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4" name="TextBox 13">
            <a:extLst>
              <a:ext uri="{FF2B5EF4-FFF2-40B4-BE49-F238E27FC236}">
                <a16:creationId xmlns:a16="http://schemas.microsoft.com/office/drawing/2014/main" id="{2B7E1AEE-313F-50CC-4642-D474515A732D}"/>
              </a:ext>
            </a:extLst>
          </p:cNvPr>
          <p:cNvSpPr txBox="1"/>
          <p:nvPr/>
        </p:nvSpPr>
        <p:spPr>
          <a:xfrm>
            <a:off x="666573" y="4128505"/>
            <a:ext cx="2021536"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Be more productive with </a:t>
            </a:r>
            <a:r>
              <a:rPr kumimoji="0" lang="en-US" sz="1200" b="1" i="0" u="none" strike="noStrike" kern="1200" cap="none" spc="0" normalizeH="0" baseline="0" noProof="0" dirty="0">
                <a:ln>
                  <a:noFill/>
                </a:ln>
                <a:effectLst/>
                <a:uLnTx/>
                <a:uFillTx/>
                <a:latin typeface="Segoe UI"/>
                <a:ea typeface="+mn-ea"/>
                <a:cs typeface="+mn-cs"/>
              </a:rPr>
              <a:t>AI-powered features </a:t>
            </a:r>
            <a:r>
              <a:rPr kumimoji="0" lang="en-US" sz="1200" b="0" i="0" u="none" strike="noStrike" kern="1200" cap="none" spc="0" normalizeH="0" baseline="0" noProof="0" dirty="0">
                <a:ln>
                  <a:noFill/>
                </a:ln>
                <a:effectLst/>
                <a:uLnTx/>
                <a:uFillTx/>
                <a:latin typeface="Segoe UI"/>
                <a:ea typeface="+mn-ea"/>
                <a:cs typeface="+mn-cs"/>
              </a:rPr>
              <a:t>that automate tasks and optimize performance for you</a:t>
            </a:r>
          </a:p>
        </p:txBody>
      </p:sp>
      <p:sp>
        <p:nvSpPr>
          <p:cNvPr id="16" name="Rectangle 15">
            <a:extLst>
              <a:ext uri="{FF2B5EF4-FFF2-40B4-BE49-F238E27FC236}">
                <a16:creationId xmlns:a16="http://schemas.microsoft.com/office/drawing/2014/main" id="{D756E55F-EC99-8C13-60D0-1F207225EE62}"/>
              </a:ext>
            </a:extLst>
          </p:cNvPr>
          <p:cNvSpPr/>
          <p:nvPr/>
        </p:nvSpPr>
        <p:spPr>
          <a:xfrm>
            <a:off x="3471737" y="1685514"/>
            <a:ext cx="2258568"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Use your existing SQL experience in the cloud</a:t>
            </a:r>
          </a:p>
        </p:txBody>
      </p:sp>
      <p:grpSp>
        <p:nvGrpSpPr>
          <p:cNvPr id="18" name="Group 17" descr="Icon">
            <a:extLst>
              <a:ext uri="{FF2B5EF4-FFF2-40B4-BE49-F238E27FC236}">
                <a16:creationId xmlns:a16="http://schemas.microsoft.com/office/drawing/2014/main" id="{D76CCF90-337F-4593-C925-9A9C5E4F3E75}"/>
              </a:ext>
            </a:extLst>
          </p:cNvPr>
          <p:cNvGrpSpPr/>
          <p:nvPr/>
        </p:nvGrpSpPr>
        <p:grpSpPr>
          <a:xfrm>
            <a:off x="3947140" y="2534843"/>
            <a:ext cx="1346662" cy="1346662"/>
            <a:chOff x="3947140" y="2534843"/>
            <a:chExt cx="1346662" cy="1346662"/>
          </a:xfrm>
        </p:grpSpPr>
        <p:sp>
          <p:nvSpPr>
            <p:cNvPr id="20" name="Oval 19" descr="Icon">
              <a:extLst>
                <a:ext uri="{FF2B5EF4-FFF2-40B4-BE49-F238E27FC236}">
                  <a16:creationId xmlns:a16="http://schemas.microsoft.com/office/drawing/2014/main" id="{94FE2E9F-5B69-0F7F-1F42-AE3ADA6AEB87}"/>
                </a:ext>
              </a:extLst>
            </p:cNvPr>
            <p:cNvSpPr/>
            <p:nvPr/>
          </p:nvSpPr>
          <p:spPr bwMode="auto">
            <a:xfrm>
              <a:off x="3947140"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183" descr="Icon">
              <a:extLst>
                <a:ext uri="{FF2B5EF4-FFF2-40B4-BE49-F238E27FC236}">
                  <a16:creationId xmlns:a16="http://schemas.microsoft.com/office/drawing/2014/main" id="{FC923801-1117-9888-BB69-D1B133644917}"/>
                </a:ext>
              </a:extLst>
            </p:cNvPr>
            <p:cNvGrpSpPr>
              <a:grpSpLocks noChangeAspect="1"/>
            </p:cNvGrpSpPr>
            <p:nvPr/>
          </p:nvGrpSpPr>
          <p:grpSpPr bwMode="auto">
            <a:xfrm>
              <a:off x="4248550" y="2872817"/>
              <a:ext cx="704088" cy="704088"/>
              <a:chOff x="2812" y="2781"/>
              <a:chExt cx="312" cy="312"/>
            </a:xfrm>
          </p:grpSpPr>
          <p:sp>
            <p:nvSpPr>
              <p:cNvPr id="24" name="AutoShape 182">
                <a:extLst>
                  <a:ext uri="{FF2B5EF4-FFF2-40B4-BE49-F238E27FC236}">
                    <a16:creationId xmlns:a16="http://schemas.microsoft.com/office/drawing/2014/main" id="{223EF65C-4D85-C17B-6D39-2068EB0BACBE}"/>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Rectangle 184">
                <a:extLst>
                  <a:ext uri="{FF2B5EF4-FFF2-40B4-BE49-F238E27FC236}">
                    <a16:creationId xmlns:a16="http://schemas.microsoft.com/office/drawing/2014/main" id="{6653F520-DE20-E52C-8E29-E5A1811D0267}"/>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Rectangle 185">
                <a:extLst>
                  <a:ext uri="{FF2B5EF4-FFF2-40B4-BE49-F238E27FC236}">
                    <a16:creationId xmlns:a16="http://schemas.microsoft.com/office/drawing/2014/main" id="{BFEDA8ED-4C8B-4A53-4C1B-C1AD05809E14}"/>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Rectangle 186">
                <a:extLst>
                  <a:ext uri="{FF2B5EF4-FFF2-40B4-BE49-F238E27FC236}">
                    <a16:creationId xmlns:a16="http://schemas.microsoft.com/office/drawing/2014/main" id="{200F4F7F-63AA-6844-C836-8062E3C26A9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Rectangle 187">
                <a:extLst>
                  <a:ext uri="{FF2B5EF4-FFF2-40B4-BE49-F238E27FC236}">
                    <a16:creationId xmlns:a16="http://schemas.microsoft.com/office/drawing/2014/main" id="{37FC55CF-F301-A555-1919-5A243E45D2E9}"/>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Rectangle 188">
                <a:extLst>
                  <a:ext uri="{FF2B5EF4-FFF2-40B4-BE49-F238E27FC236}">
                    <a16:creationId xmlns:a16="http://schemas.microsoft.com/office/drawing/2014/main" id="{46D44410-4F16-B593-165C-7A940CA458AB}"/>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189">
                <a:extLst>
                  <a:ext uri="{FF2B5EF4-FFF2-40B4-BE49-F238E27FC236}">
                    <a16:creationId xmlns:a16="http://schemas.microsoft.com/office/drawing/2014/main" id="{9253BDF1-5289-878C-5C4B-028EADF2E5B0}"/>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190">
                <a:extLst>
                  <a:ext uri="{FF2B5EF4-FFF2-40B4-BE49-F238E27FC236}">
                    <a16:creationId xmlns:a16="http://schemas.microsoft.com/office/drawing/2014/main" id="{147434D5-7279-76E9-4AED-B97C1993A71C}"/>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Freeform 191">
                <a:extLst>
                  <a:ext uri="{FF2B5EF4-FFF2-40B4-BE49-F238E27FC236}">
                    <a16:creationId xmlns:a16="http://schemas.microsoft.com/office/drawing/2014/main" id="{54463C99-CFC1-48F4-EA4C-B9D62FAF12B1}"/>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Freeform 192">
                <a:extLst>
                  <a:ext uri="{FF2B5EF4-FFF2-40B4-BE49-F238E27FC236}">
                    <a16:creationId xmlns:a16="http://schemas.microsoft.com/office/drawing/2014/main" id="{D5AAEE03-4DA0-26E3-BA2E-81B2FB1A37F2}"/>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Freeform 193">
                <a:extLst>
                  <a:ext uri="{FF2B5EF4-FFF2-40B4-BE49-F238E27FC236}">
                    <a16:creationId xmlns:a16="http://schemas.microsoft.com/office/drawing/2014/main" id="{C7E02D9B-894C-5216-28E6-33CF7102E408}"/>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 name="Rectangle 194">
                <a:extLst>
                  <a:ext uri="{FF2B5EF4-FFF2-40B4-BE49-F238E27FC236}">
                    <a16:creationId xmlns:a16="http://schemas.microsoft.com/office/drawing/2014/main" id="{1CCF2761-349B-8A54-838E-AAFBF3CC169A}"/>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Rectangle 195">
                <a:extLst>
                  <a:ext uri="{FF2B5EF4-FFF2-40B4-BE49-F238E27FC236}">
                    <a16:creationId xmlns:a16="http://schemas.microsoft.com/office/drawing/2014/main" id="{799A13D5-2F2E-0C47-2BF2-F47BAAF84157}"/>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49" name="TextBox 48">
            <a:extLst>
              <a:ext uri="{FF2B5EF4-FFF2-40B4-BE49-F238E27FC236}">
                <a16:creationId xmlns:a16="http://schemas.microsoft.com/office/drawing/2014/main" id="{EED725CB-4606-8A6E-0628-1EEEC92F20CC}"/>
              </a:ext>
            </a:extLst>
          </p:cNvPr>
          <p:cNvSpPr txBox="1"/>
          <p:nvPr/>
        </p:nvSpPr>
        <p:spPr>
          <a:xfrm>
            <a:off x="3471310" y="4128505"/>
            <a:ext cx="225856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on what you know with a </a:t>
            </a:r>
            <a:r>
              <a:rPr kumimoji="0" lang="en-US" sz="1200" b="1" i="0" u="none" strike="noStrike" kern="1200" cap="none" spc="0" normalizeH="0" baseline="0" noProof="0">
                <a:ln>
                  <a:noFill/>
                </a:ln>
                <a:effectLst/>
                <a:uLnTx/>
                <a:uFillTx/>
                <a:latin typeface="Segoe UI"/>
                <a:ea typeface="+mn-ea"/>
                <a:cs typeface="+mn-cs"/>
              </a:rPr>
              <a:t>consistent code base </a:t>
            </a:r>
            <a:r>
              <a:rPr kumimoji="0" lang="en-US" sz="1200" b="0" i="0" u="none" strike="noStrike" kern="1200" cap="none" spc="0" normalizeH="0" baseline="0" noProof="0">
                <a:ln>
                  <a:noFill/>
                </a:ln>
                <a:effectLst/>
                <a:uLnTx/>
                <a:uFillTx/>
                <a:latin typeface="Segoe UI"/>
                <a:ea typeface="+mn-ea"/>
                <a:cs typeface="+mn-cs"/>
              </a:rPr>
              <a:t>and deploy it anywhere from edge to cloud</a:t>
            </a:r>
          </a:p>
        </p:txBody>
      </p:sp>
      <p:sp>
        <p:nvSpPr>
          <p:cNvPr id="50" name="Rectangle 49">
            <a:extLst>
              <a:ext uri="{FF2B5EF4-FFF2-40B4-BE49-F238E27FC236}">
                <a16:creationId xmlns:a16="http://schemas.microsoft.com/office/drawing/2014/main" id="{F9034E8C-F9B5-7DAC-5E7C-EFE9A0660268}"/>
              </a:ext>
            </a:extLst>
          </p:cNvPr>
          <p:cNvSpPr/>
          <p:nvPr/>
        </p:nvSpPr>
        <p:spPr>
          <a:xfrm>
            <a:off x="6275190" y="1685514"/>
            <a:ext cx="2614810"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Save with the lowest total cost of ownership</a:t>
            </a:r>
          </a:p>
        </p:txBody>
      </p:sp>
      <p:grpSp>
        <p:nvGrpSpPr>
          <p:cNvPr id="51" name="Group 50" descr="Icon">
            <a:extLst>
              <a:ext uri="{FF2B5EF4-FFF2-40B4-BE49-F238E27FC236}">
                <a16:creationId xmlns:a16="http://schemas.microsoft.com/office/drawing/2014/main" id="{73322DDD-6BFC-0882-F654-E820CCC6C327}"/>
              </a:ext>
            </a:extLst>
          </p:cNvPr>
          <p:cNvGrpSpPr/>
          <p:nvPr/>
        </p:nvGrpSpPr>
        <p:grpSpPr>
          <a:xfrm>
            <a:off x="6913991" y="2535050"/>
            <a:ext cx="1343249" cy="1350789"/>
            <a:chOff x="6913991" y="2535050"/>
            <a:chExt cx="1343249" cy="1350789"/>
          </a:xfrm>
        </p:grpSpPr>
        <p:sp>
          <p:nvSpPr>
            <p:cNvPr id="52" name="Oval 51" descr="Icon">
              <a:extLst>
                <a:ext uri="{FF2B5EF4-FFF2-40B4-BE49-F238E27FC236}">
                  <a16:creationId xmlns:a16="http://schemas.microsoft.com/office/drawing/2014/main" id="{C9FC7088-7A6D-2714-3A17-CF62B370849F}"/>
                </a:ext>
              </a:extLst>
            </p:cNvPr>
            <p:cNvSpPr/>
            <p:nvPr/>
          </p:nvSpPr>
          <p:spPr bwMode="auto">
            <a:xfrm>
              <a:off x="6913991" y="2535050"/>
              <a:ext cx="1343249" cy="1350789"/>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data 4" descr="data, profit, cost savings">
              <a:extLst>
                <a:ext uri="{FF2B5EF4-FFF2-40B4-BE49-F238E27FC236}">
                  <a16:creationId xmlns:a16="http://schemas.microsoft.com/office/drawing/2014/main" id="{64273D32-802E-32A6-7BD4-9C6041CE3506}"/>
                </a:ext>
              </a:extLst>
            </p:cNvPr>
            <p:cNvGrpSpPr/>
            <p:nvPr/>
          </p:nvGrpSpPr>
          <p:grpSpPr>
            <a:xfrm>
              <a:off x="7262765" y="2858445"/>
              <a:ext cx="673947" cy="713440"/>
              <a:chOff x="2634513" y="3079730"/>
              <a:chExt cx="351636" cy="372246"/>
            </a:xfrm>
          </p:grpSpPr>
          <p:sp>
            <p:nvSpPr>
              <p:cNvPr id="54" name="Freeform: Shape 53">
                <a:extLst>
                  <a:ext uri="{FF2B5EF4-FFF2-40B4-BE49-F238E27FC236}">
                    <a16:creationId xmlns:a16="http://schemas.microsoft.com/office/drawing/2014/main" id="{ACC6C6E5-1F45-D7BE-ED23-0D948BC27C62}"/>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1E3DB5F-5C80-9519-B103-10FB3A90C856}"/>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6F49B32-4AE6-934F-81DA-5D630BCC390D}"/>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97C99FE-9795-68B2-AA70-D6BB2D1438CB}"/>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D17C15-ADED-62D2-3094-FF092690F8B8}"/>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EE3494-1C81-1770-EE92-714DA963269D}"/>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2"/>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60" name="TextBox 59">
            <a:extLst>
              <a:ext uri="{FF2B5EF4-FFF2-40B4-BE49-F238E27FC236}">
                <a16:creationId xmlns:a16="http://schemas.microsoft.com/office/drawing/2014/main" id="{FF71B8CC-6E60-1BD4-20D8-47E7E034A07F}"/>
              </a:ext>
            </a:extLst>
          </p:cNvPr>
          <p:cNvSpPr txBox="1"/>
          <p:nvPr/>
        </p:nvSpPr>
        <p:spPr>
          <a:xfrm>
            <a:off x="6513078" y="4128505"/>
            <a:ext cx="25155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Get more cloud for less with </a:t>
            </a:r>
            <a:r>
              <a:rPr kumimoji="0" lang="en-US" sz="1200" b="1" i="0" u="none" strike="noStrike" kern="1200" cap="none" spc="0" normalizeH="0" baseline="0" noProof="0">
                <a:ln>
                  <a:noFill/>
                </a:ln>
                <a:effectLst/>
                <a:uLnTx/>
                <a:uFillTx/>
                <a:latin typeface="Segoe UI"/>
                <a:ea typeface="+mn-ea"/>
                <a:cs typeface="+mn-cs"/>
              </a:rPr>
              <a:t>leading price-performance </a:t>
            </a:r>
            <a:r>
              <a:rPr kumimoji="0" lang="en-US" sz="1200" b="0" i="0" u="none" strike="noStrike" kern="1200" cap="none" spc="0" normalizeH="0" baseline="0" noProof="0">
                <a:ln>
                  <a:noFill/>
                </a:ln>
                <a:effectLst/>
                <a:uLnTx/>
                <a:uFillTx/>
                <a:latin typeface="Segoe UI"/>
                <a:ea typeface="+mn-ea"/>
                <a:cs typeface="+mn-cs"/>
              </a:rPr>
              <a:t>and savings up to 85% off pay-as-you-go rates with </a:t>
            </a:r>
            <a:r>
              <a:rPr kumimoji="0" lang="en-US" sz="1200" b="1" i="0" u="none" strike="noStrike" kern="1200" cap="none" spc="0" normalizeH="0" baseline="0" noProof="0">
                <a:ln>
                  <a:noFill/>
                </a:ln>
                <a:effectLst/>
                <a:uLnTx/>
                <a:uFillTx/>
                <a:latin typeface="Segoe UI"/>
                <a:ea typeface="+mn-ea"/>
                <a:cs typeface="+mn-cs"/>
              </a:rPr>
              <a:t>Azure Hybrid Benefit</a:t>
            </a:r>
            <a:r>
              <a:rPr kumimoji="0" lang="en-US" sz="1200" b="0" i="0" u="none" strike="noStrike" kern="1200" cap="none" spc="0" normalizeH="0" baseline="0" noProof="0">
                <a:ln>
                  <a:noFill/>
                </a:ln>
                <a:effectLst/>
                <a:uLnTx/>
                <a:uFillTx/>
                <a:latin typeface="Segoe UI"/>
                <a:ea typeface="+mn-ea"/>
                <a:cs typeface="+mn-cs"/>
              </a:rPr>
              <a:t>.</a:t>
            </a:r>
          </a:p>
        </p:txBody>
      </p:sp>
      <p:sp>
        <p:nvSpPr>
          <p:cNvPr id="61" name="Rectangle 60">
            <a:extLst>
              <a:ext uri="{FF2B5EF4-FFF2-40B4-BE49-F238E27FC236}">
                <a16:creationId xmlns:a16="http://schemas.microsoft.com/office/drawing/2014/main" id="{0EABFB82-25B6-5145-4394-1108F6ED6BAA}"/>
              </a:ext>
            </a:extLst>
          </p:cNvPr>
          <p:cNvSpPr/>
          <p:nvPr/>
        </p:nvSpPr>
        <p:spPr>
          <a:xfrm>
            <a:off x="9485795" y="1685514"/>
            <a:ext cx="2120988" cy="738664"/>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Protect your data with built-in, real-time intelligent security</a:t>
            </a:r>
          </a:p>
        </p:txBody>
      </p:sp>
      <p:grpSp>
        <p:nvGrpSpPr>
          <p:cNvPr id="62" name="Group 61" descr="Icon">
            <a:extLst>
              <a:ext uri="{FF2B5EF4-FFF2-40B4-BE49-F238E27FC236}">
                <a16:creationId xmlns:a16="http://schemas.microsoft.com/office/drawing/2014/main" id="{5B856080-3D6C-ED7A-98A7-8EEF8858E7CF}"/>
              </a:ext>
            </a:extLst>
          </p:cNvPr>
          <p:cNvGrpSpPr/>
          <p:nvPr/>
        </p:nvGrpSpPr>
        <p:grpSpPr>
          <a:xfrm>
            <a:off x="9877427" y="2534843"/>
            <a:ext cx="1346662" cy="1346662"/>
            <a:chOff x="9877427" y="2534843"/>
            <a:chExt cx="1346662" cy="1346662"/>
          </a:xfrm>
        </p:grpSpPr>
        <p:sp>
          <p:nvSpPr>
            <p:cNvPr id="63" name="Oval 62" descr="Icon">
              <a:extLst>
                <a:ext uri="{FF2B5EF4-FFF2-40B4-BE49-F238E27FC236}">
                  <a16:creationId xmlns:a16="http://schemas.microsoft.com/office/drawing/2014/main" id="{1FDBB530-01CD-A31E-99C1-A6AD73DEE5F7}"/>
                </a:ext>
              </a:extLst>
            </p:cNvPr>
            <p:cNvSpPr/>
            <p:nvPr/>
          </p:nvSpPr>
          <p:spPr bwMode="auto">
            <a:xfrm>
              <a:off x="9877427"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125" descr="Icon">
              <a:extLst>
                <a:ext uri="{FF2B5EF4-FFF2-40B4-BE49-F238E27FC236}">
                  <a16:creationId xmlns:a16="http://schemas.microsoft.com/office/drawing/2014/main" id="{9715E450-8DDC-48E7-6973-8A2DB1DFD8F3}"/>
                </a:ext>
              </a:extLst>
            </p:cNvPr>
            <p:cNvGrpSpPr>
              <a:grpSpLocks noChangeAspect="1"/>
            </p:cNvGrpSpPr>
            <p:nvPr/>
          </p:nvGrpSpPr>
          <p:grpSpPr bwMode="auto">
            <a:xfrm>
              <a:off x="10382177" y="2874528"/>
              <a:ext cx="349858" cy="699715"/>
              <a:chOff x="1692" y="2781"/>
              <a:chExt cx="156" cy="312"/>
            </a:xfrm>
          </p:grpSpPr>
          <p:sp>
            <p:nvSpPr>
              <p:cNvPr id="65" name="AutoShape 124">
                <a:extLst>
                  <a:ext uri="{FF2B5EF4-FFF2-40B4-BE49-F238E27FC236}">
                    <a16:creationId xmlns:a16="http://schemas.microsoft.com/office/drawing/2014/main" id="{CD8C2C3E-4367-D368-8467-0B4F459000DA}"/>
                  </a:ext>
                </a:extLst>
              </p:cNvPr>
              <p:cNvSpPr>
                <a:spLocks noChangeAspect="1" noChangeArrowheads="1" noTextEdit="1"/>
              </p:cNvSpPr>
              <p:nvPr/>
            </p:nvSpPr>
            <p:spPr bwMode="auto">
              <a:xfrm>
                <a:off x="1692" y="2781"/>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126">
                <a:extLst>
                  <a:ext uri="{FF2B5EF4-FFF2-40B4-BE49-F238E27FC236}">
                    <a16:creationId xmlns:a16="http://schemas.microsoft.com/office/drawing/2014/main" id="{296CFBE7-E92F-BBB7-573F-BCBC41F6FBEF}"/>
                  </a:ext>
                </a:extLst>
              </p:cNvPr>
              <p:cNvSpPr>
                <a:spLocks noChangeArrowheads="1"/>
              </p:cNvSpPr>
              <p:nvPr/>
            </p:nvSpPr>
            <p:spPr bwMode="auto">
              <a:xfrm>
                <a:off x="1692"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Rectangle 127">
                <a:extLst>
                  <a:ext uri="{FF2B5EF4-FFF2-40B4-BE49-F238E27FC236}">
                    <a16:creationId xmlns:a16="http://schemas.microsoft.com/office/drawing/2014/main" id="{E3260FAA-3822-3C3C-49A9-6A90ED85514D}"/>
                  </a:ext>
                </a:extLst>
              </p:cNvPr>
              <p:cNvSpPr>
                <a:spLocks noChangeArrowheads="1"/>
              </p:cNvSpPr>
              <p:nvPr/>
            </p:nvSpPr>
            <p:spPr bwMode="auto">
              <a:xfrm>
                <a:off x="1711" y="3005"/>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128">
                <a:extLst>
                  <a:ext uri="{FF2B5EF4-FFF2-40B4-BE49-F238E27FC236}">
                    <a16:creationId xmlns:a16="http://schemas.microsoft.com/office/drawing/2014/main" id="{135E120A-F9FF-101C-85DB-C439CA4C2C6B}"/>
                  </a:ext>
                </a:extLst>
              </p:cNvPr>
              <p:cNvSpPr>
                <a:spLocks noChangeArrowheads="1"/>
              </p:cNvSpPr>
              <p:nvPr/>
            </p:nvSpPr>
            <p:spPr bwMode="auto">
              <a:xfrm>
                <a:off x="1711" y="2810"/>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129">
                <a:extLst>
                  <a:ext uri="{FF2B5EF4-FFF2-40B4-BE49-F238E27FC236}">
                    <a16:creationId xmlns:a16="http://schemas.microsoft.com/office/drawing/2014/main" id="{4559BF19-4E0F-2BD6-975F-5A433CB086E9}"/>
                  </a:ext>
                </a:extLst>
              </p:cNvPr>
              <p:cNvSpPr>
                <a:spLocks noChangeArrowheads="1"/>
              </p:cNvSpPr>
              <p:nvPr/>
            </p:nvSpPr>
            <p:spPr bwMode="auto">
              <a:xfrm>
                <a:off x="1711" y="3044"/>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130">
                <a:extLst>
                  <a:ext uri="{FF2B5EF4-FFF2-40B4-BE49-F238E27FC236}">
                    <a16:creationId xmlns:a16="http://schemas.microsoft.com/office/drawing/2014/main" id="{7570EA20-8992-4A01-1B22-B6AB86B5565F}"/>
                  </a:ext>
                </a:extLst>
              </p:cNvPr>
              <p:cNvSpPr>
                <a:spLocks noChangeArrowheads="1"/>
              </p:cNvSpPr>
              <p:nvPr/>
            </p:nvSpPr>
            <p:spPr bwMode="auto">
              <a:xfrm>
                <a:off x="1738" y="2893"/>
                <a:ext cx="4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Freeform 131">
                <a:extLst>
                  <a:ext uri="{FF2B5EF4-FFF2-40B4-BE49-F238E27FC236}">
                    <a16:creationId xmlns:a16="http://schemas.microsoft.com/office/drawing/2014/main" id="{2AA51146-80CE-DE2B-4D56-55C5612C6784}"/>
                  </a:ext>
                </a:extLst>
              </p:cNvPr>
              <p:cNvSpPr>
                <a:spLocks/>
              </p:cNvSpPr>
              <p:nvPr/>
            </p:nvSpPr>
            <p:spPr bwMode="auto">
              <a:xfrm>
                <a:off x="1731" y="2917"/>
                <a:ext cx="78" cy="20"/>
              </a:xfrm>
              <a:custGeom>
                <a:avLst/>
                <a:gdLst>
                  <a:gd name="T0" fmla="*/ 300 w 342"/>
                  <a:gd name="T1" fmla="*/ 85 h 85"/>
                  <a:gd name="T2" fmla="*/ 42 w 342"/>
                  <a:gd name="T3" fmla="*/ 85 h 85"/>
                  <a:gd name="T4" fmla="*/ 0 w 342"/>
                  <a:gd name="T5" fmla="*/ 44 h 85"/>
                  <a:gd name="T6" fmla="*/ 0 w 342"/>
                  <a:gd name="T7" fmla="*/ 42 h 85"/>
                  <a:gd name="T8" fmla="*/ 42 w 342"/>
                  <a:gd name="T9" fmla="*/ 0 h 85"/>
                  <a:gd name="T10" fmla="*/ 300 w 342"/>
                  <a:gd name="T11" fmla="*/ 0 h 85"/>
                  <a:gd name="T12" fmla="*/ 342 w 342"/>
                  <a:gd name="T13" fmla="*/ 42 h 85"/>
                  <a:gd name="T14" fmla="*/ 342 w 342"/>
                  <a:gd name="T15" fmla="*/ 44 h 85"/>
                  <a:gd name="T16" fmla="*/ 300 w 34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85">
                    <a:moveTo>
                      <a:pt x="300" y="85"/>
                    </a:moveTo>
                    <a:cubicBezTo>
                      <a:pt x="42" y="85"/>
                      <a:pt x="42" y="85"/>
                      <a:pt x="42" y="85"/>
                    </a:cubicBezTo>
                    <a:cubicBezTo>
                      <a:pt x="19" y="85"/>
                      <a:pt x="0" y="67"/>
                      <a:pt x="0" y="44"/>
                    </a:cubicBezTo>
                    <a:cubicBezTo>
                      <a:pt x="0" y="42"/>
                      <a:pt x="0" y="42"/>
                      <a:pt x="0" y="42"/>
                    </a:cubicBezTo>
                    <a:cubicBezTo>
                      <a:pt x="0" y="19"/>
                      <a:pt x="19" y="0"/>
                      <a:pt x="42" y="0"/>
                    </a:cubicBezTo>
                    <a:cubicBezTo>
                      <a:pt x="300" y="0"/>
                      <a:pt x="300" y="0"/>
                      <a:pt x="300" y="0"/>
                    </a:cubicBezTo>
                    <a:cubicBezTo>
                      <a:pt x="323" y="0"/>
                      <a:pt x="342" y="19"/>
                      <a:pt x="342" y="42"/>
                    </a:cubicBezTo>
                    <a:cubicBezTo>
                      <a:pt x="342" y="44"/>
                      <a:pt x="342" y="44"/>
                      <a:pt x="342" y="44"/>
                    </a:cubicBezTo>
                    <a:cubicBezTo>
                      <a:pt x="342" y="67"/>
                      <a:pt x="323" y="85"/>
                      <a:pt x="30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2" name="Oval 132">
                <a:extLst>
                  <a:ext uri="{FF2B5EF4-FFF2-40B4-BE49-F238E27FC236}">
                    <a16:creationId xmlns:a16="http://schemas.microsoft.com/office/drawing/2014/main" id="{FADED421-081C-191C-EF32-5F2EB112CACC}"/>
                  </a:ext>
                </a:extLst>
              </p:cNvPr>
              <p:cNvSpPr>
                <a:spLocks noChangeArrowheads="1"/>
              </p:cNvSpPr>
              <p:nvPr/>
            </p:nvSpPr>
            <p:spPr bwMode="auto">
              <a:xfrm>
                <a:off x="1767" y="2903"/>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73" name="TextBox 72">
            <a:extLst>
              <a:ext uri="{FF2B5EF4-FFF2-40B4-BE49-F238E27FC236}">
                <a16:creationId xmlns:a16="http://schemas.microsoft.com/office/drawing/2014/main" id="{2CBAF26B-9259-457D-A23A-94966614EE92}"/>
              </a:ext>
            </a:extLst>
          </p:cNvPr>
          <p:cNvSpPr txBox="1"/>
          <p:nvPr/>
        </p:nvSpPr>
        <p:spPr>
          <a:xfrm>
            <a:off x="9726369" y="4128505"/>
            <a:ext cx="1983277"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Secure your data with layers of protection, built-in controls, </a:t>
            </a:r>
            <a:r>
              <a:rPr kumimoji="0" lang="en-US" sz="1200" b="1" i="0" u="none" strike="noStrike" kern="0" cap="none" spc="0" normalizeH="0" baseline="0" noProof="0">
                <a:ln>
                  <a:noFill/>
                </a:ln>
                <a:effectLst/>
                <a:uLnTx/>
                <a:uFillTx/>
                <a:latin typeface="Segoe UI"/>
                <a:ea typeface="+mn-ea"/>
                <a:cs typeface="Segoe UI" panose="020B0502040204020203" pitchFamily="34" charset="0"/>
              </a:rPr>
              <a:t>intelligent threat detection</a:t>
            </a:r>
            <a:r>
              <a:rPr kumimoji="0" lang="en-US" sz="1200" b="0" i="0" u="none" strike="noStrike" kern="0" cap="none" spc="0" normalizeH="0" baseline="0" noProof="0">
                <a:ln>
                  <a:noFill/>
                </a:ln>
                <a:effectLst/>
                <a:uLnTx/>
                <a:uFillTx/>
                <a:latin typeface="Segoe UI"/>
                <a:ea typeface="+mn-ea"/>
                <a:cs typeface="Segoe UI" panose="020B0502040204020203" pitchFamily="34" charset="0"/>
              </a:rPr>
              <a:t>, and the </a:t>
            </a:r>
            <a:r>
              <a:rPr kumimoji="0" lang="en-US" sz="1200" b="1" i="0" u="none" strike="noStrike" kern="0" cap="none" spc="0" normalizeH="0" baseline="0" noProof="0">
                <a:ln>
                  <a:noFill/>
                </a:ln>
                <a:effectLst/>
                <a:uLnTx/>
                <a:uFillTx/>
                <a:latin typeface="Segoe UI"/>
                <a:ea typeface="+mn-ea"/>
                <a:cs typeface="Segoe UI" panose="020B0502040204020203" pitchFamily="34" charset="0"/>
              </a:rPr>
              <a:t>broadest set of compliance offerings</a:t>
            </a:r>
          </a:p>
        </p:txBody>
      </p:sp>
      <p:sp>
        <p:nvSpPr>
          <p:cNvPr id="74" name="Rectangle 73">
            <a:extLst>
              <a:ext uri="{FF2B5EF4-FFF2-40B4-BE49-F238E27FC236}">
                <a16:creationId xmlns:a16="http://schemas.microsoft.com/office/drawing/2014/main" id="{224CE483-7B9F-D075-6ABC-E98E6E979012}"/>
              </a:ext>
            </a:extLst>
          </p:cNvPr>
          <p:cNvSpPr/>
          <p:nvPr/>
        </p:nvSpPr>
        <p:spPr>
          <a:xfrm>
            <a:off x="3799643" y="5268830"/>
            <a:ext cx="476730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The only cloud with evergreen SQL </a:t>
            </a:r>
          </a:p>
        </p:txBody>
      </p:sp>
      <p:cxnSp>
        <p:nvCxnSpPr>
          <p:cNvPr id="75" name="Straight Connector 74">
            <a:extLst>
              <a:ext uri="{FF2B5EF4-FFF2-40B4-BE49-F238E27FC236}">
                <a16:creationId xmlns:a16="http://schemas.microsoft.com/office/drawing/2014/main" id="{DC557230-EEC8-098C-3E48-D942296FA86D}"/>
              </a:ext>
              <a:ext uri="{C183D7F6-B498-43B3-948B-1728B52AA6E4}">
                <adec:decorative xmlns:adec="http://schemas.microsoft.com/office/drawing/2017/decorative" val="1"/>
              </a:ext>
            </a:extLst>
          </p:cNvPr>
          <p:cNvCxnSpPr>
            <a:cxnSpLocks/>
          </p:cNvCxnSpPr>
          <p:nvPr/>
        </p:nvCxnSpPr>
        <p:spPr>
          <a:xfrm flipH="1">
            <a:off x="617489" y="5804362"/>
            <a:ext cx="10957023" cy="0"/>
          </a:xfrm>
          <a:prstGeom prst="line">
            <a:avLst/>
          </a:prstGeom>
          <a:ln w="12700">
            <a:solidFill>
              <a:schemeClr val="accent4"/>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9E4D7CC-2630-E323-6B5C-C84D6B41836E}"/>
              </a:ext>
            </a:extLst>
          </p:cNvPr>
          <p:cNvSpPr txBox="1"/>
          <p:nvPr/>
        </p:nvSpPr>
        <p:spPr>
          <a:xfrm>
            <a:off x="3799644" y="5902177"/>
            <a:ext cx="5090356" cy="1846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Software is continually updated and never requires patches</a:t>
            </a:r>
          </a:p>
        </p:txBody>
      </p:sp>
    </p:spTree>
    <p:extLst>
      <p:ext uri="{BB962C8B-B14F-4D97-AF65-F5344CB8AC3E}">
        <p14:creationId xmlns:p14="http://schemas.microsoft.com/office/powerpoint/2010/main" val="14623394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448699"/>
            <a:ext cx="11018520" cy="553998"/>
          </a:xfrm>
        </p:spPr>
        <p:txBody>
          <a:bodyPr/>
          <a:lstStyle/>
          <a:p>
            <a:r>
              <a:rPr lang="en-US" dirty="0"/>
              <a:t>Which Azure SQL offering is right for you?</a:t>
            </a:r>
          </a:p>
        </p:txBody>
      </p:sp>
      <p:sp>
        <p:nvSpPr>
          <p:cNvPr id="9" name="Rectangle 8">
            <a:extLst>
              <a:ext uri="{FF2B5EF4-FFF2-40B4-BE49-F238E27FC236}">
                <a16:creationId xmlns:a16="http://schemas.microsoft.com/office/drawing/2014/main" id="{71ACADD8-A6A3-8A58-1825-B8EA0C8B91EA}"/>
              </a:ext>
              <a:ext uri="{C183D7F6-B498-43B3-948B-1728B52AA6E4}">
                <adec:decorative xmlns:adec="http://schemas.microsoft.com/office/drawing/2017/decorative" val="1"/>
              </a:ext>
            </a:extLst>
          </p:cNvPr>
          <p:cNvSpPr/>
          <p:nvPr/>
        </p:nvSpPr>
        <p:spPr>
          <a:xfrm>
            <a:off x="572362" y="5206943"/>
            <a:ext cx="4913875" cy="1133856"/>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165514F1-3E45-578D-0BEE-40DDAE58447F}"/>
              </a:ext>
            </a:extLst>
          </p:cNvPr>
          <p:cNvSpPr txBox="1"/>
          <p:nvPr/>
        </p:nvSpPr>
        <p:spPr>
          <a:xfrm>
            <a:off x="3118217" y="4820457"/>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No</a:t>
            </a:r>
          </a:p>
        </p:txBody>
      </p:sp>
      <p:sp>
        <p:nvSpPr>
          <p:cNvPr id="17" name="Rectangle 16">
            <a:extLst>
              <a:ext uri="{FF2B5EF4-FFF2-40B4-BE49-F238E27FC236}">
                <a16:creationId xmlns:a16="http://schemas.microsoft.com/office/drawing/2014/main" id="{4F65D7AC-6D43-8D5F-6DE6-BC9347F9EC24}"/>
              </a:ext>
            </a:extLst>
          </p:cNvPr>
          <p:cNvSpPr/>
          <p:nvPr/>
        </p:nvSpPr>
        <p:spPr>
          <a:xfrm>
            <a:off x="593798" y="5280528"/>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D935B3CE-FF1A-E7AA-7B16-7529F23D2BF7}"/>
              </a:ext>
              <a:ext uri="{C183D7F6-B498-43B3-948B-1728B52AA6E4}">
                <adec:decorative xmlns:adec="http://schemas.microsoft.com/office/drawing/2017/decorative" val="1"/>
              </a:ext>
            </a:extLst>
          </p:cNvPr>
          <p:cNvSpPr/>
          <p:nvPr/>
        </p:nvSpPr>
        <p:spPr>
          <a:xfrm>
            <a:off x="572362" y="3464248"/>
            <a:ext cx="4926806" cy="1137962"/>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7FDA81EC-1CF9-0CE6-F47B-BF75C4E8B8CE}"/>
              </a:ext>
            </a:extLst>
          </p:cNvPr>
          <p:cNvSpPr/>
          <p:nvPr/>
        </p:nvSpPr>
        <p:spPr>
          <a:xfrm>
            <a:off x="584202" y="3542538"/>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9" name="Rectangle 28">
            <a:extLst>
              <a:ext uri="{FF2B5EF4-FFF2-40B4-BE49-F238E27FC236}">
                <a16:creationId xmlns:a16="http://schemas.microsoft.com/office/drawing/2014/main" id="{49636E0E-C837-952C-2732-485EA279588F}"/>
              </a:ext>
              <a:ext uri="{C183D7F6-B498-43B3-948B-1728B52AA6E4}">
                <adec:decorative xmlns:adec="http://schemas.microsoft.com/office/drawing/2017/decorative" val="1"/>
              </a:ext>
            </a:extLst>
          </p:cNvPr>
          <p:cNvSpPr/>
          <p:nvPr/>
        </p:nvSpPr>
        <p:spPr>
          <a:xfrm>
            <a:off x="572362" y="1721563"/>
            <a:ext cx="4926791" cy="1137951"/>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112D9639-D42A-5708-C8A1-08A4F1F532B2}"/>
              </a:ext>
            </a:extLst>
          </p:cNvPr>
          <p:cNvSpPr/>
          <p:nvPr/>
        </p:nvSpPr>
        <p:spPr>
          <a:xfrm>
            <a:off x="613055" y="1817254"/>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7" name="Rectangle 36">
            <a:extLst>
              <a:ext uri="{FF2B5EF4-FFF2-40B4-BE49-F238E27FC236}">
                <a16:creationId xmlns:a16="http://schemas.microsoft.com/office/drawing/2014/main" id="{4EA21F7F-0668-00B7-7E56-508C3DCBB16A}"/>
              </a:ext>
            </a:extLst>
          </p:cNvPr>
          <p:cNvSpPr/>
          <p:nvPr/>
        </p:nvSpPr>
        <p:spPr>
          <a:xfrm>
            <a:off x="7787028" y="2085728"/>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Azure SQL Database </a:t>
            </a:r>
          </a:p>
        </p:txBody>
      </p:sp>
      <p:sp>
        <p:nvSpPr>
          <p:cNvPr id="41" name="Rectangle 40">
            <a:extLst>
              <a:ext uri="{FF2B5EF4-FFF2-40B4-BE49-F238E27FC236}">
                <a16:creationId xmlns:a16="http://schemas.microsoft.com/office/drawing/2014/main" id="{C52D9B68-C4DE-8C07-12F8-EC54D327DA3C}"/>
              </a:ext>
            </a:extLst>
          </p:cNvPr>
          <p:cNvSpPr/>
          <p:nvPr/>
        </p:nvSpPr>
        <p:spPr>
          <a:xfrm>
            <a:off x="7845692" y="3926107"/>
            <a:ext cx="1619460"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Azure SQL</a:t>
            </a:r>
            <a:br>
              <a:rPr kumimoji="0" lang="en-US" sz="1400" b="1" i="0" u="none" strike="noStrike" kern="1200" cap="none" spc="0" normalizeH="0" baseline="0" noProof="0">
                <a:ln>
                  <a:noFill/>
                </a:ln>
                <a:effectLst/>
                <a:uLnTx/>
                <a:uFillTx/>
                <a:latin typeface="Segoe UI Semibold"/>
                <a:ea typeface="+mn-ea"/>
                <a:cs typeface="+mn-cs"/>
              </a:rPr>
            </a:br>
            <a:r>
              <a:rPr kumimoji="0" lang="en-US" sz="1400" b="1" i="0" u="none" strike="noStrike" kern="1200" cap="none" spc="0" normalizeH="0" baseline="0" noProof="0">
                <a:ln>
                  <a:noFill/>
                </a:ln>
                <a:effectLst/>
                <a:uLnTx/>
                <a:uFillTx/>
                <a:latin typeface="Segoe UI Semibold"/>
                <a:ea typeface="+mn-ea"/>
                <a:cs typeface="+mn-cs"/>
              </a:rPr>
              <a:t>Managed Instance</a:t>
            </a:r>
          </a:p>
        </p:txBody>
      </p:sp>
      <p:sp>
        <p:nvSpPr>
          <p:cNvPr id="45" name="Rectangle 44">
            <a:extLst>
              <a:ext uri="{FF2B5EF4-FFF2-40B4-BE49-F238E27FC236}">
                <a16:creationId xmlns:a16="http://schemas.microsoft.com/office/drawing/2014/main" id="{CD6500C6-620A-B893-ED51-374DFC0C3CE7}"/>
              </a:ext>
            </a:extLst>
          </p:cNvPr>
          <p:cNvSpPr/>
          <p:nvPr/>
        </p:nvSpPr>
        <p:spPr>
          <a:xfrm>
            <a:off x="7830922" y="5610845"/>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SQL Server </a:t>
            </a:r>
            <a:br>
              <a:rPr kumimoji="0" lang="en-US" sz="1400" b="1" i="0" u="none" strike="noStrike" kern="1200" cap="none" spc="0" normalizeH="0" baseline="0" noProof="0">
                <a:ln>
                  <a:noFill/>
                </a:ln>
                <a:effectLst/>
                <a:uLnTx/>
                <a:uFillTx/>
                <a:latin typeface="Segoe UI Semibold"/>
                <a:ea typeface="+mn-ea"/>
                <a:cs typeface="+mn-cs"/>
              </a:rPr>
            </a:br>
            <a:r>
              <a:rPr kumimoji="0" lang="en-US" sz="1400" b="1" i="0" u="none" strike="noStrike" kern="1200" cap="none" spc="0" normalizeH="0" baseline="0" noProof="0">
                <a:ln>
                  <a:noFill/>
                </a:ln>
                <a:effectLst/>
                <a:uLnTx/>
                <a:uFillTx/>
                <a:latin typeface="Segoe UI Semibold"/>
                <a:ea typeface="+mn-ea"/>
                <a:cs typeface="+mn-cs"/>
              </a:rPr>
              <a:t>on Azure VMs</a:t>
            </a:r>
          </a:p>
        </p:txBody>
      </p:sp>
      <p:cxnSp>
        <p:nvCxnSpPr>
          <p:cNvPr id="77" name="Straight Arrow Connector 76">
            <a:extLst>
              <a:ext uri="{FF2B5EF4-FFF2-40B4-BE49-F238E27FC236}">
                <a16:creationId xmlns:a16="http://schemas.microsoft.com/office/drawing/2014/main" id="{C6568E5E-753D-00D2-F54A-E7C2F9CD0D8C}"/>
              </a:ext>
              <a:ext uri="{C183D7F6-B498-43B3-948B-1728B52AA6E4}">
                <adec:decorative xmlns:adec="http://schemas.microsoft.com/office/drawing/2017/decorative" val="1"/>
              </a:ext>
            </a:extLst>
          </p:cNvPr>
          <p:cNvCxnSpPr>
            <a:cxnSpLocks/>
            <a:stCxn id="21" idx="2"/>
            <a:endCxn id="9" idx="0"/>
          </p:cNvCxnSpPr>
          <p:nvPr/>
        </p:nvCxnSpPr>
        <p:spPr>
          <a:xfrm flipH="1">
            <a:off x="3029300" y="4602210"/>
            <a:ext cx="6465" cy="604733"/>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5729D25-8891-8440-A8AC-9FA8D1233E21}"/>
              </a:ext>
            </a:extLst>
          </p:cNvPr>
          <p:cNvSpPr txBox="1"/>
          <p:nvPr/>
        </p:nvSpPr>
        <p:spPr>
          <a:xfrm>
            <a:off x="3108621" y="3065899"/>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No</a:t>
            </a:r>
          </a:p>
        </p:txBody>
      </p:sp>
      <p:cxnSp>
        <p:nvCxnSpPr>
          <p:cNvPr id="81" name="Straight Arrow Connector 80">
            <a:extLst>
              <a:ext uri="{FF2B5EF4-FFF2-40B4-BE49-F238E27FC236}">
                <a16:creationId xmlns:a16="http://schemas.microsoft.com/office/drawing/2014/main" id="{E0FAD7BF-2321-F309-6229-BF8C90635FBE}"/>
              </a:ext>
              <a:ext uri="{C183D7F6-B498-43B3-948B-1728B52AA6E4}">
                <adec:decorative xmlns:adec="http://schemas.microsoft.com/office/drawing/2017/decorative" val="1"/>
              </a:ext>
            </a:extLst>
          </p:cNvPr>
          <p:cNvCxnSpPr>
            <a:cxnSpLocks/>
            <a:stCxn id="29" idx="2"/>
            <a:endCxn id="21" idx="0"/>
          </p:cNvCxnSpPr>
          <p:nvPr/>
        </p:nvCxnSpPr>
        <p:spPr>
          <a:xfrm>
            <a:off x="3035758" y="2859514"/>
            <a:ext cx="7" cy="604734"/>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FA456AC-5624-07E1-31D0-5B8635D76133}"/>
              </a:ext>
            </a:extLst>
          </p:cNvPr>
          <p:cNvSpPr txBox="1"/>
          <p:nvPr/>
        </p:nvSpPr>
        <p:spPr>
          <a:xfrm>
            <a:off x="5423369" y="5505801"/>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panose="020B0502040204020203" pitchFamily="34" charset="0"/>
              </a:rPr>
              <a:t>Yes</a:t>
            </a:r>
          </a:p>
        </p:txBody>
      </p:sp>
      <p:sp>
        <p:nvSpPr>
          <p:cNvPr id="85" name="TextBox 84">
            <a:extLst>
              <a:ext uri="{FF2B5EF4-FFF2-40B4-BE49-F238E27FC236}">
                <a16:creationId xmlns:a16="http://schemas.microsoft.com/office/drawing/2014/main" id="{5B277190-AD31-11DD-AEF6-85B081F67198}"/>
              </a:ext>
            </a:extLst>
          </p:cNvPr>
          <p:cNvSpPr txBox="1"/>
          <p:nvPr/>
        </p:nvSpPr>
        <p:spPr>
          <a:xfrm>
            <a:off x="5423369" y="3860932"/>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panose="020B0502040204020203" pitchFamily="34" charset="0"/>
              </a:rPr>
              <a:t>Yes</a:t>
            </a:r>
          </a:p>
        </p:txBody>
      </p:sp>
      <p:cxnSp>
        <p:nvCxnSpPr>
          <p:cNvPr id="87" name="Straight Arrow Connector 86">
            <a:extLst>
              <a:ext uri="{FF2B5EF4-FFF2-40B4-BE49-F238E27FC236}">
                <a16:creationId xmlns:a16="http://schemas.microsoft.com/office/drawing/2014/main" id="{E7D7D57B-5BF0-5BB0-44E3-1C4E542B11E5}"/>
              </a:ext>
              <a:ext uri="{C183D7F6-B498-43B3-948B-1728B52AA6E4}">
                <adec:decorative xmlns:adec="http://schemas.microsoft.com/office/drawing/2017/decorative" val="1"/>
              </a:ext>
            </a:extLst>
          </p:cNvPr>
          <p:cNvCxnSpPr>
            <a:cxnSpLocks/>
            <a:endCxn id="105" idx="1"/>
          </p:cNvCxnSpPr>
          <p:nvPr/>
        </p:nvCxnSpPr>
        <p:spPr>
          <a:xfrm>
            <a:off x="5496348" y="5815655"/>
            <a:ext cx="1526324"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A01230C-DD94-DCC9-D615-56D339C5EB94}"/>
              </a:ext>
              <a:ext uri="{C183D7F6-B498-43B3-948B-1728B52AA6E4}">
                <adec:decorative xmlns:adec="http://schemas.microsoft.com/office/drawing/2017/decorative" val="1"/>
              </a:ext>
            </a:extLst>
          </p:cNvPr>
          <p:cNvCxnSpPr>
            <a:cxnSpLocks/>
            <a:endCxn id="107" idx="1"/>
          </p:cNvCxnSpPr>
          <p:nvPr/>
        </p:nvCxnSpPr>
        <p:spPr>
          <a:xfrm>
            <a:off x="5486752" y="4130917"/>
            <a:ext cx="1535920"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F5F4ACA-7E8F-51DA-26BC-20D34FA847B5}"/>
              </a:ext>
              <a:ext uri="{C183D7F6-B498-43B3-948B-1728B52AA6E4}">
                <adec:decorative xmlns:adec="http://schemas.microsoft.com/office/drawing/2017/decorative" val="1"/>
              </a:ext>
            </a:extLst>
          </p:cNvPr>
          <p:cNvCxnSpPr>
            <a:cxnSpLocks/>
            <a:endCxn id="103" idx="1"/>
          </p:cNvCxnSpPr>
          <p:nvPr/>
        </p:nvCxnSpPr>
        <p:spPr>
          <a:xfrm>
            <a:off x="5486752" y="2290538"/>
            <a:ext cx="1535920"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BD8678A-80FC-0D29-CAA8-3BFC9443F7A4}"/>
              </a:ext>
            </a:extLst>
          </p:cNvPr>
          <p:cNvSpPr txBox="1"/>
          <p:nvPr/>
        </p:nvSpPr>
        <p:spPr>
          <a:xfrm>
            <a:off x="5423369" y="1962154"/>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panose="020B0502040204020203" pitchFamily="34" charset="0"/>
              </a:rPr>
              <a:t>Yes</a:t>
            </a:r>
          </a:p>
        </p:txBody>
      </p:sp>
      <p:sp>
        <p:nvSpPr>
          <p:cNvPr id="95" name="TextBox 94">
            <a:extLst>
              <a:ext uri="{FF2B5EF4-FFF2-40B4-BE49-F238E27FC236}">
                <a16:creationId xmlns:a16="http://schemas.microsoft.com/office/drawing/2014/main" id="{9B1A2CB0-D4DC-ABCF-011A-528186198661}"/>
              </a:ext>
            </a:extLst>
          </p:cNvPr>
          <p:cNvSpPr txBox="1"/>
          <p:nvPr/>
        </p:nvSpPr>
        <p:spPr>
          <a:xfrm>
            <a:off x="5423369" y="2546162"/>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No</a:t>
            </a:r>
          </a:p>
        </p:txBody>
      </p:sp>
      <p:sp>
        <p:nvSpPr>
          <p:cNvPr id="97" name="TextBox 96">
            <a:extLst>
              <a:ext uri="{FF2B5EF4-FFF2-40B4-BE49-F238E27FC236}">
                <a16:creationId xmlns:a16="http://schemas.microsoft.com/office/drawing/2014/main" id="{39CAFDB6-2F29-61E5-7C0A-71E4ABFC14C1}"/>
              </a:ext>
            </a:extLst>
          </p:cNvPr>
          <p:cNvSpPr txBox="1"/>
          <p:nvPr/>
        </p:nvSpPr>
        <p:spPr>
          <a:xfrm>
            <a:off x="581959" y="4896239"/>
            <a:ext cx="140162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Migration</a:t>
            </a:r>
          </a:p>
        </p:txBody>
      </p:sp>
      <p:sp>
        <p:nvSpPr>
          <p:cNvPr id="99" name="TextBox 98">
            <a:extLst>
              <a:ext uri="{FF2B5EF4-FFF2-40B4-BE49-F238E27FC236}">
                <a16:creationId xmlns:a16="http://schemas.microsoft.com/office/drawing/2014/main" id="{F8BE16EB-E4C3-02E2-D8CE-A06DC66CD20A}"/>
              </a:ext>
            </a:extLst>
          </p:cNvPr>
          <p:cNvSpPr txBox="1"/>
          <p:nvPr/>
        </p:nvSpPr>
        <p:spPr>
          <a:xfrm>
            <a:off x="581959" y="3170300"/>
            <a:ext cx="185684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App Modernization</a:t>
            </a:r>
          </a:p>
        </p:txBody>
      </p:sp>
      <p:sp>
        <p:nvSpPr>
          <p:cNvPr id="101" name="TextBox 100">
            <a:extLst>
              <a:ext uri="{FF2B5EF4-FFF2-40B4-BE49-F238E27FC236}">
                <a16:creationId xmlns:a16="http://schemas.microsoft.com/office/drawing/2014/main" id="{691D94DE-9778-F912-BC8F-FE014D029332}"/>
              </a:ext>
            </a:extLst>
          </p:cNvPr>
          <p:cNvSpPr txBox="1"/>
          <p:nvPr/>
        </p:nvSpPr>
        <p:spPr>
          <a:xfrm>
            <a:off x="581959" y="1427925"/>
            <a:ext cx="143047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App Innovation</a:t>
            </a:r>
          </a:p>
        </p:txBody>
      </p:sp>
      <p:pic>
        <p:nvPicPr>
          <p:cNvPr id="103" name="Graphic 102">
            <a:extLst>
              <a:ext uri="{FF2B5EF4-FFF2-40B4-BE49-F238E27FC236}">
                <a16:creationId xmlns:a16="http://schemas.microsoft.com/office/drawing/2014/main" id="{8E707A75-017B-D5CA-45B0-092AA1D581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2672" y="2013932"/>
            <a:ext cx="553212" cy="553212"/>
          </a:xfrm>
          <a:prstGeom prst="rect">
            <a:avLst/>
          </a:prstGeom>
        </p:spPr>
      </p:pic>
      <p:pic>
        <p:nvPicPr>
          <p:cNvPr id="105" name="Graphic 104">
            <a:extLst>
              <a:ext uri="{FF2B5EF4-FFF2-40B4-BE49-F238E27FC236}">
                <a16:creationId xmlns:a16="http://schemas.microsoft.com/office/drawing/2014/main" id="{4EF16203-A486-9CE8-6402-B90599D659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2672" y="5539049"/>
            <a:ext cx="553212" cy="553212"/>
          </a:xfrm>
          <a:prstGeom prst="rect">
            <a:avLst/>
          </a:prstGeom>
        </p:spPr>
      </p:pic>
      <p:pic>
        <p:nvPicPr>
          <p:cNvPr id="107" name="Graphic 106">
            <a:extLst>
              <a:ext uri="{FF2B5EF4-FFF2-40B4-BE49-F238E27FC236}">
                <a16:creationId xmlns:a16="http://schemas.microsoft.com/office/drawing/2014/main" id="{8EB46E53-452B-641B-6C76-478F805243D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22672" y="3854311"/>
            <a:ext cx="553212" cy="553212"/>
          </a:xfrm>
          <a:prstGeom prst="rect">
            <a:avLst/>
          </a:prstGeom>
        </p:spPr>
      </p:pic>
      <p:sp>
        <p:nvSpPr>
          <p:cNvPr id="109" name="Rectangle 108">
            <a:extLst>
              <a:ext uri="{FF2B5EF4-FFF2-40B4-BE49-F238E27FC236}">
                <a16:creationId xmlns:a16="http://schemas.microsoft.com/office/drawing/2014/main" id="{1C5EEEC8-8030-EF9C-21F1-5E1915D48DA4}"/>
              </a:ext>
            </a:extLst>
          </p:cNvPr>
          <p:cNvSpPr/>
          <p:nvPr/>
        </p:nvSpPr>
        <p:spPr>
          <a:xfrm>
            <a:off x="593797" y="5523163"/>
            <a:ext cx="5043683"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spAutoFit/>
          </a:bodyPr>
          <a:lstStyle/>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Segoe UI"/>
                <a:ea typeface="+mn-ea"/>
                <a:cs typeface="Segoe UI"/>
              </a:rPr>
              <a:t>OS level access?</a:t>
            </a: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15570" indent="-115570">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Capabilities at the VM level? </a:t>
            </a:r>
          </a:p>
          <a:p>
            <a:pPr marL="115570" indent="-115570">
              <a:spcAft>
                <a:spcPts val="600"/>
              </a:spcAft>
              <a:buFont typeface="Arial" panose="020B0604020202020204" pitchFamily="34" charset="0"/>
              <a:buChar char="•"/>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15570" indent="-115570">
              <a:spcAft>
                <a:spcPts val="600"/>
              </a:spcAft>
              <a:buFont typeface="Arial" panose="020B0604020202020204" pitchFamily="34" charset="0"/>
              <a:buChar char="•"/>
              <a:defRPr/>
            </a:pPr>
            <a:endParaRPr lang="en-US" sz="1100" dirty="0">
              <a:solidFill>
                <a:schemeClr val="tx1"/>
              </a:solidFill>
              <a:latin typeface="Segoe UI" panose="020B0502040204020203" pitchFamily="34" charset="0"/>
              <a:cs typeface="Segoe UI" panose="020B0502040204020203" pitchFamily="34" charset="0"/>
            </a:endParaRPr>
          </a:p>
          <a:p>
            <a:pPr marL="115570" indent="-115570">
              <a:spcAft>
                <a:spcPts val="600"/>
              </a:spcAft>
              <a:buFont typeface="Arial" panose="020B0604020202020204" pitchFamily="34" charset="0"/>
              <a:buChar char="•"/>
              <a:defRPr/>
            </a:pPr>
            <a:r>
              <a:rPr kumimoji="0" lang="en-US" sz="1100" b="0" i="0" u="none" strike="noStrike" kern="1200" cap="none" spc="0" normalizeH="0" baseline="0" noProof="0" dirty="0">
                <a:ln>
                  <a:noFill/>
                </a:ln>
                <a:solidFill>
                  <a:schemeClr val="tx1"/>
                </a:solidFill>
                <a:effectLst/>
                <a:uLnTx/>
                <a:uFillTx/>
                <a:latin typeface="Segoe UI"/>
                <a:ea typeface="+mn-ea"/>
                <a:cs typeface="Segoe UI"/>
              </a:rPr>
              <a:t>SQL Server versions 2008 - 2019? </a:t>
            </a:r>
          </a:p>
          <a:p>
            <a:pPr marL="115570" indent="-115570">
              <a:spcAft>
                <a:spcPts val="600"/>
              </a:spcAft>
              <a:buFont typeface="Arial" panose="020B0604020202020204" pitchFamily="34" charset="0"/>
              <a:buChar char="•"/>
              <a:defRPr/>
            </a:pPr>
            <a:r>
              <a:rPr lang="en-US" sz="1100" dirty="0">
                <a:solidFill>
                  <a:schemeClr val="tx1"/>
                </a:solidFill>
                <a:latin typeface="Segoe UI"/>
                <a:cs typeface="Segoe UI"/>
              </a:rPr>
              <a:t>SSRS/SSAS?</a:t>
            </a:r>
          </a:p>
        </p:txBody>
      </p:sp>
      <p:sp>
        <p:nvSpPr>
          <p:cNvPr id="111" name="Rectangle 110">
            <a:extLst>
              <a:ext uri="{FF2B5EF4-FFF2-40B4-BE49-F238E27FC236}">
                <a16:creationId xmlns:a16="http://schemas.microsoft.com/office/drawing/2014/main" id="{B13DF499-6E10-73E8-B803-63384EA57D4D}"/>
              </a:ext>
            </a:extLst>
          </p:cNvPr>
          <p:cNvSpPr/>
          <p:nvPr/>
        </p:nvSpPr>
        <p:spPr>
          <a:xfrm>
            <a:off x="593797" y="3783472"/>
            <a:ext cx="4862809" cy="932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t">
            <a:spAutoFit/>
          </a:bodyPr>
          <a:lstStyle/>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An instance model?</a:t>
            </a:r>
          </a:p>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On-premises SQL Server compatibility?</a:t>
            </a:r>
          </a:p>
          <a:p>
            <a:pPr marL="115888" indent="-115888">
              <a:spcAft>
                <a:spcPts val="600"/>
              </a:spcAft>
              <a:buFont typeface="Arial" panose="020B0604020202020204" pitchFamily="34" charset="0"/>
              <a:buChar char="•"/>
              <a:defRPr/>
            </a:pPr>
            <a:endParaRPr lang="en-US" sz="1100">
              <a:solidFill>
                <a:schemeClr val="tx1"/>
              </a:solidFill>
              <a:latin typeface="Segoe UI" panose="020B0502040204020203" pitchFamily="34" charset="0"/>
              <a:cs typeface="Segoe UI" panose="020B0502040204020203" pitchFamily="34" charset="0"/>
            </a:endParaRPr>
          </a:p>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Native </a:t>
            </a:r>
            <a:r>
              <a:rPr lang="en-US" sz="1100" err="1">
                <a:solidFill>
                  <a:schemeClr val="tx1"/>
                </a:solidFill>
                <a:latin typeface="Segoe UI" panose="020B0502040204020203" pitchFamily="34" charset="0"/>
                <a:cs typeface="Segoe UI" panose="020B0502040204020203" pitchFamily="34" charset="0"/>
              </a:rPr>
              <a:t>vNet</a:t>
            </a:r>
            <a:r>
              <a:rPr lang="en-US" sz="1100">
                <a:solidFill>
                  <a:schemeClr val="tx1"/>
                </a:solidFill>
                <a:latin typeface="Segoe UI" panose="020B0502040204020203" pitchFamily="34" charset="0"/>
                <a:cs typeface="Segoe UI" panose="020B0502040204020203" pitchFamily="34" charset="0"/>
              </a:rPr>
              <a:t> support?</a:t>
            </a:r>
          </a:p>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Near real-time data replication from on-premises to the cloud?</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113" name="Graphic 112" descr="Azure Arc icon">
            <a:extLst>
              <a:ext uri="{FF2B5EF4-FFF2-40B4-BE49-F238E27FC236}">
                <a16:creationId xmlns:a16="http://schemas.microsoft.com/office/drawing/2014/main" id="{BA9122F1-7C3C-30E3-B0DC-69F95EF769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24395" y="3737936"/>
            <a:ext cx="237375" cy="237375"/>
          </a:xfrm>
          <a:prstGeom prst="rect">
            <a:avLst/>
          </a:prstGeom>
        </p:spPr>
      </p:pic>
      <p:pic>
        <p:nvPicPr>
          <p:cNvPr id="115" name="Graphic 114" descr="Azure Arc icon">
            <a:extLst>
              <a:ext uri="{FF2B5EF4-FFF2-40B4-BE49-F238E27FC236}">
                <a16:creationId xmlns:a16="http://schemas.microsoft.com/office/drawing/2014/main" id="{6317EB78-5369-3B65-B5D2-E8A66D16DD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67921" y="5420361"/>
            <a:ext cx="237375" cy="237375"/>
          </a:xfrm>
          <a:prstGeom prst="rect">
            <a:avLst/>
          </a:prstGeom>
        </p:spPr>
      </p:pic>
      <p:sp>
        <p:nvSpPr>
          <p:cNvPr id="117" name="Rectangle 116">
            <a:extLst>
              <a:ext uri="{FF2B5EF4-FFF2-40B4-BE49-F238E27FC236}">
                <a16:creationId xmlns:a16="http://schemas.microsoft.com/office/drawing/2014/main" id="{0B62E5BA-2871-85B5-7621-2345DA90E936}"/>
              </a:ext>
            </a:extLst>
          </p:cNvPr>
          <p:cNvSpPr/>
          <p:nvPr/>
        </p:nvSpPr>
        <p:spPr>
          <a:xfrm>
            <a:off x="480335" y="6550181"/>
            <a:ext cx="10054672" cy="267766"/>
          </a:xfrm>
          <a:prstGeom prst="rect">
            <a:avLst/>
          </a:prstGeom>
        </p:spPr>
        <p:txBody>
          <a:bodyPr wrap="square" lIns="91440">
            <a:spAutoFit/>
          </a:bodyPr>
          <a:lstStyle/>
          <a:p>
            <a:pPr marL="0" marR="0" lvl="0" indent="0" defTabSz="914080" rtl="0" eaLnBrk="1" fontAlgn="base" latinLnBrk="0" hangingPunct="1">
              <a:lnSpc>
                <a:spcPct val="95000"/>
              </a:lnSpc>
              <a:spcBef>
                <a:spcPct val="0"/>
              </a:spcBef>
              <a:spcAft>
                <a:spcPct val="0"/>
              </a:spcAft>
              <a:buClrTx/>
              <a:buSzTx/>
              <a:buFontTx/>
              <a:buNone/>
              <a:tabLst/>
              <a:defRPr/>
            </a:pPr>
            <a:r>
              <a:rPr kumimoji="0" lang="en-US" sz="1200" i="0" u="none" strike="noStrike" kern="0" cap="none" spc="0" normalizeH="0" baseline="0" noProof="0">
                <a:ln>
                  <a:noFill/>
                </a:ln>
                <a:effectLst/>
                <a:uLnTx/>
                <a:uFillTx/>
                <a:ea typeface="+mn-ea"/>
                <a:cs typeface="Segoe UI Semibold" panose="020B0502040204020203" pitchFamily="34" charset="0"/>
              </a:rPr>
              <a:t>* Use </a:t>
            </a:r>
            <a:r>
              <a:rPr kumimoji="0" lang="en-US" sz="1200" i="0" u="none" strike="noStrike" kern="0" cap="none" spc="0" normalizeH="0" baseline="0" noProof="0">
                <a:ln>
                  <a:noFill/>
                </a:ln>
                <a:solidFill>
                  <a:schemeClr val="accent2"/>
                </a:solidFill>
                <a:effectLst/>
                <a:uLnTx/>
                <a:uFillTx/>
                <a:ea typeface="+mn-ea"/>
                <a:cs typeface="Segoe UI Semibold" panose="020B0502040204020203" pitchFamily="34" charset="0"/>
              </a:rPr>
              <a:t>Azure Arc to </a:t>
            </a:r>
            <a:r>
              <a:rPr lang="en-US" sz="1200" kern="0">
                <a:cs typeface="Segoe UI Semibold" panose="020B0502040204020203" pitchFamily="34" charset="0"/>
              </a:rPr>
              <a:t>enable the same services in your datacenter or </a:t>
            </a:r>
            <a:r>
              <a:rPr kumimoji="0" lang="en-US" sz="1200" i="0" u="none" strike="noStrike" kern="0" cap="none" spc="0" normalizeH="0" baseline="0" noProof="0">
                <a:ln>
                  <a:noFill/>
                </a:ln>
                <a:effectLst/>
                <a:uLnTx/>
                <a:uFillTx/>
                <a:ea typeface="+mn-ea"/>
                <a:cs typeface="Segoe UI Semibold" panose="020B0502040204020203" pitchFamily="34" charset="0"/>
              </a:rPr>
              <a:t>on the cloud of your choice, when a hybrid or multi-cloud approach is required</a:t>
            </a:r>
            <a:endParaRPr kumimoji="0" lang="en-US" sz="1400" i="0" u="none" strike="noStrike" kern="0" cap="none" spc="0" normalizeH="0" baseline="0" noProof="0">
              <a:ln>
                <a:noFill/>
              </a:ln>
              <a:effectLst/>
              <a:uLnTx/>
              <a:uFillTx/>
              <a:ea typeface="+mn-ea"/>
              <a:cs typeface="Segoe UI Semibold" panose="020B0502040204020203" pitchFamily="34" charset="0"/>
            </a:endParaRPr>
          </a:p>
        </p:txBody>
      </p:sp>
      <p:sp>
        <p:nvSpPr>
          <p:cNvPr id="119" name="Rectangle 118">
            <a:extLst>
              <a:ext uri="{FF2B5EF4-FFF2-40B4-BE49-F238E27FC236}">
                <a16:creationId xmlns:a16="http://schemas.microsoft.com/office/drawing/2014/main" id="{6A302F4C-5047-93F6-0B60-F8342D6B0030}"/>
              </a:ext>
            </a:extLst>
          </p:cNvPr>
          <p:cNvSpPr/>
          <p:nvPr/>
        </p:nvSpPr>
        <p:spPr>
          <a:xfrm>
            <a:off x="7649671" y="3659283"/>
            <a:ext cx="181251"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t>
            </a:r>
          </a:p>
        </p:txBody>
      </p:sp>
      <p:sp>
        <p:nvSpPr>
          <p:cNvPr id="121" name="Rectangle 120">
            <a:extLst>
              <a:ext uri="{FF2B5EF4-FFF2-40B4-BE49-F238E27FC236}">
                <a16:creationId xmlns:a16="http://schemas.microsoft.com/office/drawing/2014/main" id="{48F3055A-2170-9872-DA6A-709FA651C227}"/>
              </a:ext>
            </a:extLst>
          </p:cNvPr>
          <p:cNvSpPr/>
          <p:nvPr/>
        </p:nvSpPr>
        <p:spPr>
          <a:xfrm>
            <a:off x="7805296" y="5362196"/>
            <a:ext cx="181251"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t>
            </a:r>
          </a:p>
        </p:txBody>
      </p:sp>
      <p:sp>
        <p:nvSpPr>
          <p:cNvPr id="123" name="Rectangle 122">
            <a:extLst>
              <a:ext uri="{FF2B5EF4-FFF2-40B4-BE49-F238E27FC236}">
                <a16:creationId xmlns:a16="http://schemas.microsoft.com/office/drawing/2014/main" id="{19BFDEBE-5D4C-DC4E-9D95-D8327BECFCE9}"/>
              </a:ext>
            </a:extLst>
          </p:cNvPr>
          <p:cNvSpPr/>
          <p:nvPr/>
        </p:nvSpPr>
        <p:spPr>
          <a:xfrm>
            <a:off x="581959" y="2054344"/>
            <a:ext cx="5043683" cy="763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noAutofit/>
          </a:bodyPr>
          <a:lstStyle/>
          <a:p>
            <a:pPr marL="171450" indent="-171450">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A database model?</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Resource pooling for multi-tenant SaaS?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Up to 100TB of database storage?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To automatically pause/restart a workload?</a:t>
            </a:r>
          </a:p>
        </p:txBody>
      </p:sp>
      <p:sp>
        <p:nvSpPr>
          <p:cNvPr id="125" name="Rectangle 124">
            <a:extLst>
              <a:ext uri="{FF2B5EF4-FFF2-40B4-BE49-F238E27FC236}">
                <a16:creationId xmlns:a16="http://schemas.microsoft.com/office/drawing/2014/main" id="{3562DE30-190F-7EDC-11E9-57B9CD710A08}"/>
              </a:ext>
            </a:extLst>
          </p:cNvPr>
          <p:cNvSpPr/>
          <p:nvPr/>
        </p:nvSpPr>
        <p:spPr>
          <a:xfrm>
            <a:off x="9631647" y="1535036"/>
            <a:ext cx="2295817" cy="2893303"/>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a:solidFill>
                  <a:schemeClr val="tx1"/>
                </a:solidFill>
                <a:latin typeface="Segoe UI Semibold"/>
              </a:rPr>
              <a:t>Benefits of PaaS</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Lower administrative burden</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No End of Support hassles</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Fully managed and always up to date</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Dynamic resource scaling</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Built-in high availability and automatic backups</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err="1">
                <a:solidFill>
                  <a:schemeClr val="tx1"/>
                </a:solidFill>
                <a:latin typeface="Segoe UI" panose="020B0502040204020203" pitchFamily="34" charset="0"/>
                <a:cs typeface="Segoe UI" panose="020B0502040204020203" pitchFamily="34" charset="0"/>
              </a:rPr>
              <a:t>Multimodel</a:t>
            </a:r>
            <a:r>
              <a:rPr lang="en-US" sz="1100">
                <a:solidFill>
                  <a:schemeClr val="tx1"/>
                </a:solidFill>
                <a:latin typeface="Segoe UI" panose="020B0502040204020203" pitchFamily="34" charset="0"/>
                <a:cs typeface="Segoe UI" panose="020B0502040204020203" pitchFamily="34" charset="0"/>
              </a:rPr>
              <a:t> capabilities</a:t>
            </a:r>
          </a:p>
        </p:txBody>
      </p:sp>
      <p:sp>
        <p:nvSpPr>
          <p:cNvPr id="127" name="Rectangle 126">
            <a:extLst>
              <a:ext uri="{FF2B5EF4-FFF2-40B4-BE49-F238E27FC236}">
                <a16:creationId xmlns:a16="http://schemas.microsoft.com/office/drawing/2014/main" id="{013351CB-AEE5-2812-60D9-4F6C0B737046}"/>
              </a:ext>
            </a:extLst>
          </p:cNvPr>
          <p:cNvSpPr/>
          <p:nvPr/>
        </p:nvSpPr>
        <p:spPr>
          <a:xfrm>
            <a:off x="9631647" y="5004990"/>
            <a:ext cx="2295816" cy="1335809"/>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dirty="0">
                <a:solidFill>
                  <a:schemeClr val="tx1"/>
                </a:solidFill>
                <a:latin typeface="Segoe UI Semibold"/>
              </a:rPr>
              <a:t>Benefits of IaaS</a:t>
            </a:r>
          </a:p>
          <a:p>
            <a:pPr marL="115888" indent="-115888" fontAlgn="base">
              <a:spcBef>
                <a:spcPct val="0"/>
              </a:spcBef>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Maintain OS-level control</a:t>
            </a:r>
          </a:p>
          <a:p>
            <a:pPr marL="115888" indent="-115888" fontAlgn="base">
              <a:spcBef>
                <a:spcPct val="0"/>
              </a:spcBef>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Easy lift-and-shift eliminates app refactoring</a:t>
            </a:r>
          </a:p>
          <a:p>
            <a:pPr marL="115888" indent="-115888" fontAlgn="base">
              <a:spcBef>
                <a:spcPct val="0"/>
              </a:spcBef>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Faster path to the cloud</a:t>
            </a:r>
          </a:p>
        </p:txBody>
      </p:sp>
      <p:cxnSp>
        <p:nvCxnSpPr>
          <p:cNvPr id="129" name="Connector: Elbow 128">
            <a:extLst>
              <a:ext uri="{FF2B5EF4-FFF2-40B4-BE49-F238E27FC236}">
                <a16:creationId xmlns:a16="http://schemas.microsoft.com/office/drawing/2014/main" id="{F3C20F95-7471-6B58-039D-B211FB506894}"/>
              </a:ext>
              <a:ext uri="{C183D7F6-B498-43B3-948B-1728B52AA6E4}">
                <adec:decorative xmlns:adec="http://schemas.microsoft.com/office/drawing/2017/decorative" val="1"/>
              </a:ext>
            </a:extLst>
          </p:cNvPr>
          <p:cNvCxnSpPr>
            <a:cxnSpLocks/>
          </p:cNvCxnSpPr>
          <p:nvPr/>
        </p:nvCxnSpPr>
        <p:spPr>
          <a:xfrm>
            <a:off x="5510993" y="2529574"/>
            <a:ext cx="1508760" cy="1463040"/>
          </a:xfrm>
          <a:prstGeom prst="bentConnector3">
            <a:avLst/>
          </a:prstGeom>
          <a:ln w="15875">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396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246677"/>
            <a:ext cx="11018520" cy="553998"/>
          </a:xfrm>
        </p:spPr>
        <p:txBody>
          <a:bodyPr/>
          <a:lstStyle/>
          <a:p>
            <a:r>
              <a:rPr lang="en-US" dirty="0"/>
              <a:t>Your business intelligence tools in Azure </a:t>
            </a:r>
          </a:p>
        </p:txBody>
      </p:sp>
      <p:sp>
        <p:nvSpPr>
          <p:cNvPr id="4" name="TextBox 3">
            <a:extLst>
              <a:ext uri="{FF2B5EF4-FFF2-40B4-BE49-F238E27FC236}">
                <a16:creationId xmlns:a16="http://schemas.microsoft.com/office/drawing/2014/main" id="{02BD1234-429A-EDD9-16DE-F9D4D567A3BA}"/>
              </a:ext>
            </a:extLst>
          </p:cNvPr>
          <p:cNvSpPr txBox="1"/>
          <p:nvPr/>
        </p:nvSpPr>
        <p:spPr>
          <a:xfrm>
            <a:off x="654278" y="863041"/>
            <a:ext cx="1005184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pitchFamily="34" charset="0"/>
              </a:rPr>
              <a:t>Move to Azure VMs or choose managed services for data integration and analysis</a:t>
            </a:r>
          </a:p>
        </p:txBody>
      </p:sp>
      <p:grpSp>
        <p:nvGrpSpPr>
          <p:cNvPr id="5" name="Group 4">
            <a:extLst>
              <a:ext uri="{FF2B5EF4-FFF2-40B4-BE49-F238E27FC236}">
                <a16:creationId xmlns:a16="http://schemas.microsoft.com/office/drawing/2014/main" id="{D173A847-BCEB-FDD5-1312-89158FEA3F4B}"/>
              </a:ext>
              <a:ext uri="{C183D7F6-B498-43B3-948B-1728B52AA6E4}">
                <adec:decorative xmlns:adec="http://schemas.microsoft.com/office/drawing/2017/decorative" val="1"/>
              </a:ext>
            </a:extLst>
          </p:cNvPr>
          <p:cNvGrpSpPr/>
          <p:nvPr/>
        </p:nvGrpSpPr>
        <p:grpSpPr>
          <a:xfrm>
            <a:off x="462887" y="2015290"/>
            <a:ext cx="9346035" cy="811430"/>
            <a:chOff x="462887" y="2015290"/>
            <a:chExt cx="9346035" cy="811430"/>
          </a:xfrm>
        </p:grpSpPr>
        <p:sp>
          <p:nvSpPr>
            <p:cNvPr id="6" name="TextBox 5">
              <a:extLst>
                <a:ext uri="{FF2B5EF4-FFF2-40B4-BE49-F238E27FC236}">
                  <a16:creationId xmlns:a16="http://schemas.microsoft.com/office/drawing/2014/main" id="{317A51D1-914A-38B8-D359-21C5018A4EB9}"/>
                </a:ext>
              </a:extLst>
            </p:cNvPr>
            <p:cNvSpPr txBox="1"/>
            <p:nvPr/>
          </p:nvSpPr>
          <p:spPr>
            <a:xfrm>
              <a:off x="6680071" y="2026501"/>
              <a:ext cx="2299547"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SSIS in Azure</a:t>
              </a:r>
              <a:br>
                <a:rPr kumimoji="0" lang="en-US" sz="2000" b="0" i="0" u="none" strike="noStrike" kern="1200" cap="none" spc="0" normalizeH="0" baseline="0" noProof="0">
                  <a:ln>
                    <a:noFill/>
                  </a:ln>
                  <a:effectLst/>
                  <a:uLnTx/>
                  <a:uFillTx/>
                  <a:latin typeface="Segoe UI"/>
                  <a:ea typeface="+mn-ea"/>
                  <a:cs typeface="+mn-cs"/>
                </a:rPr>
              </a:br>
              <a:r>
                <a:rPr kumimoji="0" lang="en-US" sz="2000" b="0" i="0" u="none" strike="noStrike" kern="1200" cap="none" spc="0" normalizeH="0" baseline="0" noProof="0">
                  <a:ln>
                    <a:noFill/>
                  </a:ln>
                  <a:effectLst/>
                  <a:uLnTx/>
                  <a:uFillTx/>
                  <a:latin typeface="Segoe UI"/>
                  <a:ea typeface="+mn-ea"/>
                  <a:cs typeface="+mn-cs"/>
                </a:rPr>
                <a:t>Data Factory (ADF) </a:t>
              </a:r>
            </a:p>
          </p:txBody>
        </p:sp>
        <p:sp>
          <p:nvSpPr>
            <p:cNvPr id="7" name="TextBox 6">
              <a:extLst>
                <a:ext uri="{FF2B5EF4-FFF2-40B4-BE49-F238E27FC236}">
                  <a16:creationId xmlns:a16="http://schemas.microsoft.com/office/drawing/2014/main" id="{89C1B865-0737-2155-7ABC-B0267608428F}"/>
                </a:ext>
              </a:extLst>
            </p:cNvPr>
            <p:cNvSpPr txBox="1"/>
            <p:nvPr/>
          </p:nvSpPr>
          <p:spPr>
            <a:xfrm>
              <a:off x="462887" y="2026501"/>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SSIS </a:t>
              </a:r>
            </a:p>
          </p:txBody>
        </p:sp>
        <p:pic>
          <p:nvPicPr>
            <p:cNvPr id="8" name="Graphic 7">
              <a:extLst>
                <a:ext uri="{FF2B5EF4-FFF2-40B4-BE49-F238E27FC236}">
                  <a16:creationId xmlns:a16="http://schemas.microsoft.com/office/drawing/2014/main" id="{E523F54B-BE0E-5EB7-64E2-1BC3B05AD7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3276" y="2015290"/>
              <a:ext cx="715646" cy="715646"/>
            </a:xfrm>
            <a:prstGeom prst="rect">
              <a:avLst/>
            </a:prstGeom>
          </p:spPr>
        </p:pic>
        <p:cxnSp>
          <p:nvCxnSpPr>
            <p:cNvPr id="10" name="Straight Arrow Connector 9">
              <a:extLst>
                <a:ext uri="{FF2B5EF4-FFF2-40B4-BE49-F238E27FC236}">
                  <a16:creationId xmlns:a16="http://schemas.microsoft.com/office/drawing/2014/main" id="{6F39D84E-F84C-513F-9B33-6D378C3CFDF7}"/>
                </a:ext>
              </a:extLst>
            </p:cNvPr>
            <p:cNvCxnSpPr>
              <a:cxnSpLocks/>
            </p:cNvCxnSpPr>
            <p:nvPr/>
          </p:nvCxnSpPr>
          <p:spPr>
            <a:xfrm>
              <a:off x="1501982" y="2180390"/>
              <a:ext cx="5059556"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802506-4635-6A8E-07E4-FF98B96C7C78}"/>
                </a:ext>
              </a:extLst>
            </p:cNvPr>
            <p:cNvSpPr txBox="1"/>
            <p:nvPr/>
          </p:nvSpPr>
          <p:spPr>
            <a:xfrm>
              <a:off x="462888" y="2334277"/>
              <a:ext cx="404102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building </a:t>
              </a:r>
              <a:r>
                <a:rPr kumimoji="0" lang="en-US" sz="1600" b="1" i="0" u="none" strike="noStrike" kern="1200" cap="none" spc="0" normalizeH="0" baseline="0" noProof="0">
                  <a:ln>
                    <a:noFill/>
                  </a:ln>
                  <a:effectLst/>
                  <a:uLnTx/>
                  <a:uFillTx/>
                  <a:latin typeface="Segoe UI"/>
                  <a:ea typeface="+mn-ea"/>
                  <a:cs typeface="+mn-cs"/>
                </a:rPr>
                <a:t>data integration and transformation </a:t>
              </a:r>
              <a:r>
                <a:rPr kumimoji="0" lang="en-US" sz="1600" b="0" i="0" u="none" strike="noStrike" kern="1200" cap="none" spc="0" normalizeH="0" baseline="0" noProof="0">
                  <a:ln>
                    <a:noFill/>
                  </a:ln>
                  <a:effectLst/>
                  <a:uLnTx/>
                  <a:uFillTx/>
                  <a:latin typeface="Segoe UI"/>
                  <a:ea typeface="+mn-ea"/>
                  <a:cs typeface="+mn-cs"/>
                </a:rPr>
                <a:t>solutions</a:t>
              </a:r>
            </a:p>
          </p:txBody>
        </p:sp>
      </p:grpSp>
      <p:grpSp>
        <p:nvGrpSpPr>
          <p:cNvPr id="12" name="Group 11">
            <a:extLst>
              <a:ext uri="{FF2B5EF4-FFF2-40B4-BE49-F238E27FC236}">
                <a16:creationId xmlns:a16="http://schemas.microsoft.com/office/drawing/2014/main" id="{B55C51E5-C436-CE13-E1FD-CE7FC666BE66}"/>
              </a:ext>
              <a:ext uri="{C183D7F6-B498-43B3-948B-1728B52AA6E4}">
                <adec:decorative xmlns:adec="http://schemas.microsoft.com/office/drawing/2017/decorative" val="1"/>
              </a:ext>
            </a:extLst>
          </p:cNvPr>
          <p:cNvGrpSpPr/>
          <p:nvPr/>
        </p:nvGrpSpPr>
        <p:grpSpPr>
          <a:xfrm>
            <a:off x="462888" y="3126057"/>
            <a:ext cx="9578265" cy="800221"/>
            <a:chOff x="462888" y="3760689"/>
            <a:chExt cx="9578265" cy="800221"/>
          </a:xfrm>
        </p:grpSpPr>
        <p:sp>
          <p:nvSpPr>
            <p:cNvPr id="14" name="TextBox 13">
              <a:extLst>
                <a:ext uri="{FF2B5EF4-FFF2-40B4-BE49-F238E27FC236}">
                  <a16:creationId xmlns:a16="http://schemas.microsoft.com/office/drawing/2014/main" id="{D1D2D0F2-CD71-B102-A117-1E718B4747E5}"/>
                </a:ext>
              </a:extLst>
            </p:cNvPr>
            <p:cNvSpPr txBox="1"/>
            <p:nvPr/>
          </p:nvSpPr>
          <p:spPr>
            <a:xfrm>
              <a:off x="462888" y="3760690"/>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SSRS</a:t>
              </a:r>
              <a:r>
                <a:rPr kumimoji="0" lang="en-US" sz="2000" b="1" i="0" u="none" strike="noStrike" kern="1200" cap="none" spc="0" normalizeH="0" baseline="0" noProof="0">
                  <a:ln>
                    <a:noFill/>
                  </a:ln>
                  <a:solidFill>
                    <a:schemeClr val="accent1"/>
                  </a:solidFill>
                  <a:effectLst/>
                  <a:uLnTx/>
                  <a:uFillTx/>
                  <a:latin typeface="+mj-lt"/>
                  <a:ea typeface="+mn-ea"/>
                  <a:cs typeface="+mn-cs"/>
                </a:rPr>
                <a:t> </a:t>
              </a:r>
            </a:p>
          </p:txBody>
        </p:sp>
        <p:sp>
          <p:nvSpPr>
            <p:cNvPr id="15" name="TextBox 14">
              <a:extLst>
                <a:ext uri="{FF2B5EF4-FFF2-40B4-BE49-F238E27FC236}">
                  <a16:creationId xmlns:a16="http://schemas.microsoft.com/office/drawing/2014/main" id="{4A609852-53B0-6D0F-80F2-72D64BBBA0DE}"/>
                </a:ext>
              </a:extLst>
            </p:cNvPr>
            <p:cNvSpPr txBox="1"/>
            <p:nvPr/>
          </p:nvSpPr>
          <p:spPr>
            <a:xfrm>
              <a:off x="6680071" y="3760689"/>
              <a:ext cx="179154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Power BI (PBI)</a:t>
              </a:r>
            </a:p>
          </p:txBody>
        </p:sp>
        <p:sp>
          <p:nvSpPr>
            <p:cNvPr id="16" name="Freeform 485">
              <a:extLst>
                <a:ext uri="{FF2B5EF4-FFF2-40B4-BE49-F238E27FC236}">
                  <a16:creationId xmlns:a16="http://schemas.microsoft.com/office/drawing/2014/main" id="{4D7C7747-4B37-9411-368A-275137BB762B}"/>
                </a:ext>
              </a:extLst>
            </p:cNvPr>
            <p:cNvSpPr>
              <a:spLocks noChangeAspect="1"/>
            </p:cNvSpPr>
            <p:nvPr/>
          </p:nvSpPr>
          <p:spPr>
            <a:xfrm>
              <a:off x="9093276" y="3760689"/>
              <a:ext cx="947877" cy="71564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8" name="Straight Arrow Connector 17">
              <a:extLst>
                <a:ext uri="{FF2B5EF4-FFF2-40B4-BE49-F238E27FC236}">
                  <a16:creationId xmlns:a16="http://schemas.microsoft.com/office/drawing/2014/main" id="{9123503A-B66A-B3E5-7E29-D98E61CFEDD1}"/>
                </a:ext>
              </a:extLst>
            </p:cNvPr>
            <p:cNvCxnSpPr>
              <a:cxnSpLocks/>
            </p:cNvCxnSpPr>
            <p:nvPr/>
          </p:nvCxnSpPr>
          <p:spPr>
            <a:xfrm flipV="1">
              <a:off x="1501983" y="3914215"/>
              <a:ext cx="5059555" cy="21743"/>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AD29913-B521-5127-EFFF-3E52DD9C2DBD}"/>
                </a:ext>
              </a:extLst>
            </p:cNvPr>
            <p:cNvSpPr txBox="1"/>
            <p:nvPr/>
          </p:nvSpPr>
          <p:spPr>
            <a:xfrm>
              <a:off x="462888" y="4068467"/>
              <a:ext cx="383782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creating, deploying, and managing mobile </a:t>
              </a:r>
              <a:r>
                <a:rPr kumimoji="0" lang="en-US" sz="1600" b="1" i="0" u="none" strike="noStrike" kern="1200" cap="none" spc="0" normalizeH="0" baseline="0" noProof="0">
                  <a:ln>
                    <a:noFill/>
                  </a:ln>
                  <a:effectLst/>
                  <a:uLnTx/>
                  <a:uFillTx/>
                  <a:latin typeface="Segoe UI"/>
                  <a:ea typeface="+mn-ea"/>
                  <a:cs typeface="+mn-cs"/>
                </a:rPr>
                <a:t>paginated reports</a:t>
              </a:r>
            </a:p>
          </p:txBody>
        </p:sp>
      </p:grpSp>
      <p:grpSp>
        <p:nvGrpSpPr>
          <p:cNvPr id="20" name="Group 19">
            <a:extLst>
              <a:ext uri="{FF2B5EF4-FFF2-40B4-BE49-F238E27FC236}">
                <a16:creationId xmlns:a16="http://schemas.microsoft.com/office/drawing/2014/main" id="{DA1FA69C-2273-5518-B3A9-E1F9471C3CDB}"/>
              </a:ext>
              <a:ext uri="{C183D7F6-B498-43B3-948B-1728B52AA6E4}">
                <adec:decorative xmlns:adec="http://schemas.microsoft.com/office/drawing/2017/decorative" val="1"/>
              </a:ext>
            </a:extLst>
          </p:cNvPr>
          <p:cNvGrpSpPr/>
          <p:nvPr/>
        </p:nvGrpSpPr>
        <p:grpSpPr>
          <a:xfrm>
            <a:off x="471984" y="4215947"/>
            <a:ext cx="9578265" cy="1023189"/>
            <a:chOff x="462888" y="5318666"/>
            <a:chExt cx="9578265" cy="1023189"/>
          </a:xfrm>
        </p:grpSpPr>
        <p:sp>
          <p:nvSpPr>
            <p:cNvPr id="22" name="TextBox 21">
              <a:extLst>
                <a:ext uri="{FF2B5EF4-FFF2-40B4-BE49-F238E27FC236}">
                  <a16:creationId xmlns:a16="http://schemas.microsoft.com/office/drawing/2014/main" id="{F166F188-3211-1F6A-BA56-102DC933A92F}"/>
                </a:ext>
              </a:extLst>
            </p:cNvPr>
            <p:cNvSpPr txBox="1"/>
            <p:nvPr/>
          </p:nvSpPr>
          <p:spPr>
            <a:xfrm>
              <a:off x="462888" y="5428614"/>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SSAS</a:t>
              </a:r>
              <a:r>
                <a:rPr kumimoji="0" lang="en-US" sz="2000" b="1" i="0" u="none" strike="noStrike" kern="1200" cap="none" spc="0" normalizeH="0" baseline="0" noProof="0">
                  <a:ln>
                    <a:noFill/>
                  </a:ln>
                  <a:solidFill>
                    <a:schemeClr val="accent1"/>
                  </a:solidFill>
                  <a:effectLst/>
                  <a:uLnTx/>
                  <a:uFillTx/>
                  <a:latin typeface="+mj-lt"/>
                  <a:ea typeface="+mn-ea"/>
                  <a:cs typeface="+mn-cs"/>
                </a:rPr>
                <a:t> </a:t>
              </a:r>
            </a:p>
          </p:txBody>
        </p:sp>
        <p:sp>
          <p:nvSpPr>
            <p:cNvPr id="23" name="TextBox 22">
              <a:extLst>
                <a:ext uri="{FF2B5EF4-FFF2-40B4-BE49-F238E27FC236}">
                  <a16:creationId xmlns:a16="http://schemas.microsoft.com/office/drawing/2014/main" id="{D7BDD494-0919-6D63-7A77-F11F1979B811}"/>
                </a:ext>
              </a:extLst>
            </p:cNvPr>
            <p:cNvSpPr txBox="1"/>
            <p:nvPr/>
          </p:nvSpPr>
          <p:spPr>
            <a:xfrm>
              <a:off x="6680070" y="5432938"/>
              <a:ext cx="229954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Azure Analysis Services (AAS)</a:t>
              </a:r>
            </a:p>
          </p:txBody>
        </p:sp>
        <p:pic>
          <p:nvPicPr>
            <p:cNvPr id="24" name="Graphic 23">
              <a:extLst>
                <a:ext uri="{FF2B5EF4-FFF2-40B4-BE49-F238E27FC236}">
                  <a16:creationId xmlns:a16="http://schemas.microsoft.com/office/drawing/2014/main" id="{8372B04E-0217-FF3D-C6F2-64F2C8C3F2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964" y="5318666"/>
              <a:ext cx="1023189" cy="1023189"/>
            </a:xfrm>
            <a:prstGeom prst="rect">
              <a:avLst/>
            </a:prstGeom>
          </p:spPr>
        </p:pic>
        <p:cxnSp>
          <p:nvCxnSpPr>
            <p:cNvPr id="26" name="Straight Arrow Connector 25">
              <a:extLst>
                <a:ext uri="{FF2B5EF4-FFF2-40B4-BE49-F238E27FC236}">
                  <a16:creationId xmlns:a16="http://schemas.microsoft.com/office/drawing/2014/main" id="{49E39119-2DE6-79BC-8D63-1281FF191555}"/>
                </a:ext>
              </a:extLst>
            </p:cNvPr>
            <p:cNvCxnSpPr>
              <a:cxnSpLocks/>
            </p:cNvCxnSpPr>
            <p:nvPr/>
          </p:nvCxnSpPr>
          <p:spPr>
            <a:xfrm flipV="1">
              <a:off x="1501983" y="5582502"/>
              <a:ext cx="5059555"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5A017FC-7DAD-8B27-633C-3C909A6E1BE9}"/>
                </a:ext>
              </a:extLst>
            </p:cNvPr>
            <p:cNvSpPr txBox="1"/>
            <p:nvPr/>
          </p:nvSpPr>
          <p:spPr>
            <a:xfrm>
              <a:off x="462888" y="5736783"/>
              <a:ext cx="416290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creating and analyzing </a:t>
              </a:r>
              <a:r>
                <a:rPr kumimoji="0" lang="en-US" sz="1600" b="1" i="0" u="none" strike="noStrike" kern="1200" cap="none" spc="0" normalizeH="0" baseline="0" noProof="0">
                  <a:ln>
                    <a:noFill/>
                  </a:ln>
                  <a:effectLst/>
                  <a:uLnTx/>
                  <a:uFillTx/>
                  <a:latin typeface="Segoe UI"/>
                  <a:ea typeface="+mn-ea"/>
                  <a:cs typeface="+mn-cs"/>
                </a:rPr>
                <a:t>tabular data models</a:t>
              </a:r>
            </a:p>
          </p:txBody>
        </p:sp>
      </p:grpSp>
      <p:sp>
        <p:nvSpPr>
          <p:cNvPr id="28" name="TextBox 27">
            <a:extLst>
              <a:ext uri="{FF2B5EF4-FFF2-40B4-BE49-F238E27FC236}">
                <a16:creationId xmlns:a16="http://schemas.microsoft.com/office/drawing/2014/main" id="{9BF40A7C-D0F8-97A8-2794-DAC1242B32E7}"/>
              </a:ext>
            </a:extLst>
          </p:cNvPr>
          <p:cNvSpPr txBox="1"/>
          <p:nvPr/>
        </p:nvSpPr>
        <p:spPr>
          <a:xfrm>
            <a:off x="471984" y="5540071"/>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SSAS </a:t>
            </a:r>
          </a:p>
        </p:txBody>
      </p:sp>
      <p:sp>
        <p:nvSpPr>
          <p:cNvPr id="30" name="TextBox 29">
            <a:extLst>
              <a:ext uri="{FF2B5EF4-FFF2-40B4-BE49-F238E27FC236}">
                <a16:creationId xmlns:a16="http://schemas.microsoft.com/office/drawing/2014/main" id="{DABD2A12-3E62-B2E1-234D-E2F0EADD6CBB}"/>
              </a:ext>
            </a:extLst>
          </p:cNvPr>
          <p:cNvSpPr txBox="1"/>
          <p:nvPr/>
        </p:nvSpPr>
        <p:spPr>
          <a:xfrm>
            <a:off x="6689166" y="5544395"/>
            <a:ext cx="229954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Segoe UI"/>
              </a:rPr>
              <a:t>SQL Server </a:t>
            </a:r>
            <a:r>
              <a:rPr kumimoji="0" lang="en-US" sz="2000" b="0" i="0" u="none" strike="noStrike" kern="1200" cap="none" spc="0" normalizeH="0" baseline="0" noProof="0">
                <a:ln>
                  <a:noFill/>
                </a:ln>
                <a:effectLst/>
                <a:uLnTx/>
                <a:uFillTx/>
                <a:latin typeface="Segoe UI"/>
                <a:ea typeface="+mn-ea"/>
                <a:cs typeface="+mn-cs"/>
              </a:rPr>
              <a:t>Analysis Services (IaaS)</a:t>
            </a:r>
          </a:p>
        </p:txBody>
      </p:sp>
      <p:cxnSp>
        <p:nvCxnSpPr>
          <p:cNvPr id="31" name="Straight Arrow Connector 30">
            <a:extLst>
              <a:ext uri="{FF2B5EF4-FFF2-40B4-BE49-F238E27FC236}">
                <a16:creationId xmlns:a16="http://schemas.microsoft.com/office/drawing/2014/main" id="{D42EB5AC-9B71-6CB6-C8C4-6C430DB29CBE}"/>
              </a:ext>
              <a:ext uri="{C183D7F6-B498-43B3-948B-1728B52AA6E4}">
                <adec:decorative xmlns:adec="http://schemas.microsoft.com/office/drawing/2017/decorative" val="1"/>
              </a:ext>
            </a:extLst>
          </p:cNvPr>
          <p:cNvCxnSpPr>
            <a:cxnSpLocks/>
          </p:cNvCxnSpPr>
          <p:nvPr/>
        </p:nvCxnSpPr>
        <p:spPr>
          <a:xfrm flipV="1">
            <a:off x="1511079" y="5693959"/>
            <a:ext cx="5059555"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C9E3E0A-4E9C-50B4-B4DC-9ECEDC0E33DD}"/>
              </a:ext>
            </a:extLst>
          </p:cNvPr>
          <p:cNvSpPr txBox="1"/>
          <p:nvPr/>
        </p:nvSpPr>
        <p:spPr>
          <a:xfrm>
            <a:off x="471984" y="5848240"/>
            <a:ext cx="416290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creating and analyzing </a:t>
            </a:r>
            <a:r>
              <a:rPr lang="en-US" sz="1600" b="1">
                <a:latin typeface="Segoe UI"/>
              </a:rPr>
              <a:t>multidimensional</a:t>
            </a:r>
            <a:r>
              <a:rPr kumimoji="0" lang="en-US" sz="1600" b="1" i="0" u="none" strike="noStrike" kern="1200" cap="none" spc="0" normalizeH="0" baseline="0" noProof="0">
                <a:ln>
                  <a:noFill/>
                </a:ln>
                <a:effectLst/>
                <a:uLnTx/>
                <a:uFillTx/>
                <a:latin typeface="Segoe UI"/>
                <a:ea typeface="+mn-ea"/>
                <a:cs typeface="+mn-cs"/>
              </a:rPr>
              <a:t> data models</a:t>
            </a:r>
          </a:p>
        </p:txBody>
      </p:sp>
      <p:pic>
        <p:nvPicPr>
          <p:cNvPr id="34" name="Graphic 33" descr="SQL Server on Azure Virtual Machines logo">
            <a:extLst>
              <a:ext uri="{FF2B5EF4-FFF2-40B4-BE49-F238E27FC236}">
                <a16:creationId xmlns:a16="http://schemas.microsoft.com/office/drawing/2014/main" id="{338F68D8-EC3C-12EC-FCE2-0E80D572A38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093276" y="5397409"/>
            <a:ext cx="1023189" cy="1023189"/>
          </a:xfrm>
          <a:prstGeom prst="rect">
            <a:avLst/>
          </a:prstGeom>
        </p:spPr>
      </p:pic>
    </p:spTree>
    <p:extLst>
      <p:ext uri="{BB962C8B-B14F-4D97-AF65-F5344CB8AC3E}">
        <p14:creationId xmlns:p14="http://schemas.microsoft.com/office/powerpoint/2010/main" val="8137104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pic>
        <p:nvPicPr>
          <p:cNvPr id="3" name="Picture 2" descr="A picture containing outdoor, grass, field, person&#10;&#10;Description automatically generated">
            <a:extLst>
              <a:ext uri="{FF2B5EF4-FFF2-40B4-BE49-F238E27FC236}">
                <a16:creationId xmlns:a16="http://schemas.microsoft.com/office/drawing/2014/main" id="{E8A4112F-044E-45FE-0C7C-BC66C146847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24532" y="1701123"/>
            <a:ext cx="3122427" cy="4683641"/>
          </a:xfrm>
          <a:prstGeom prst="rect">
            <a:avLst/>
          </a:prstGeom>
        </p:spPr>
      </p:pic>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533758"/>
            <a:ext cx="11018520" cy="553998"/>
          </a:xfrm>
        </p:spPr>
        <p:txBody>
          <a:bodyPr/>
          <a:lstStyle/>
          <a:p>
            <a:r>
              <a:rPr lang="en-US" dirty="0"/>
              <a:t>Key offers lower your total cost of ownership </a:t>
            </a:r>
          </a:p>
        </p:txBody>
      </p:sp>
      <p:sp>
        <p:nvSpPr>
          <p:cNvPr id="3" name="Text Placeholder 3">
            <a:extLst>
              <a:ext uri="{FF2B5EF4-FFF2-40B4-BE49-F238E27FC236}">
                <a16:creationId xmlns:a16="http://schemas.microsoft.com/office/drawing/2014/main" id="{65458818-AC2C-8C41-E606-B782C383230C}"/>
              </a:ext>
            </a:extLst>
          </p:cNvPr>
          <p:cNvSpPr txBox="1">
            <a:spLocks/>
          </p:cNvSpPr>
          <p:nvPr/>
        </p:nvSpPr>
        <p:spPr>
          <a:xfrm>
            <a:off x="4835836" y="1724900"/>
            <a:ext cx="5209864"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a:r>
              <a:rPr lang="en-US" sz="1400"/>
              <a:t>Maximize existing investments in on-premises licenses with discounted rates on Azure SQL Database. Save up to 59% vs. AWS.</a:t>
            </a:r>
          </a:p>
        </p:txBody>
      </p:sp>
      <p:sp>
        <p:nvSpPr>
          <p:cNvPr id="9" name="Rectangle 8">
            <a:extLst>
              <a:ext uri="{FF2B5EF4-FFF2-40B4-BE49-F238E27FC236}">
                <a16:creationId xmlns:a16="http://schemas.microsoft.com/office/drawing/2014/main" id="{BFA1870E-F8CE-2E58-EA98-315F7B204B71}"/>
              </a:ext>
            </a:extLst>
          </p:cNvPr>
          <p:cNvSpPr/>
          <p:nvPr/>
        </p:nvSpPr>
        <p:spPr>
          <a:xfrm>
            <a:off x="4835836" y="3027356"/>
            <a:ext cx="5622129" cy="430887"/>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mn-cs"/>
              </a:rPr>
              <a:t>Reserve Azure SQL resources in advance and save up to 33%. Combine with Azure Hybrid Benefit for savings up to 80%.</a:t>
            </a:r>
          </a:p>
        </p:txBody>
      </p:sp>
      <p:sp>
        <p:nvSpPr>
          <p:cNvPr id="13" name="Rectangle 12">
            <a:extLst>
              <a:ext uri="{FF2B5EF4-FFF2-40B4-BE49-F238E27FC236}">
                <a16:creationId xmlns:a16="http://schemas.microsoft.com/office/drawing/2014/main" id="{1B87C581-5E02-16C9-FB92-54976B73F54F}"/>
              </a:ext>
            </a:extLst>
          </p:cNvPr>
          <p:cNvSpPr/>
          <p:nvPr/>
        </p:nvSpPr>
        <p:spPr>
          <a:xfrm>
            <a:off x="4835836" y="4329812"/>
            <a:ext cx="4420052" cy="430887"/>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mn-cs"/>
              </a:rPr>
              <a:t>Save up to 55% versus list prices, eligible with active Visual Studio subscriptions .</a:t>
            </a:r>
          </a:p>
        </p:txBody>
      </p:sp>
      <p:sp>
        <p:nvSpPr>
          <p:cNvPr id="17" name="Rectangle 16">
            <a:extLst>
              <a:ext uri="{FF2B5EF4-FFF2-40B4-BE49-F238E27FC236}">
                <a16:creationId xmlns:a16="http://schemas.microsoft.com/office/drawing/2014/main" id="{7607B8CC-86EB-B2A1-1A8E-69706B87440B}"/>
              </a:ext>
            </a:extLst>
          </p:cNvPr>
          <p:cNvSpPr/>
          <p:nvPr/>
        </p:nvSpPr>
        <p:spPr>
          <a:xfrm>
            <a:off x="588263" y="3105462"/>
            <a:ext cx="1941494"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light" panose="020B0402040204020203" pitchFamily="34" charset="0"/>
              </a:rPr>
              <a:t>Reserved capacity </a:t>
            </a:r>
          </a:p>
        </p:txBody>
      </p:sp>
      <p:sp>
        <p:nvSpPr>
          <p:cNvPr id="21" name="Rectangle 20">
            <a:extLst>
              <a:ext uri="{FF2B5EF4-FFF2-40B4-BE49-F238E27FC236}">
                <a16:creationId xmlns:a16="http://schemas.microsoft.com/office/drawing/2014/main" id="{19FFF390-C7D8-6E6F-F6D3-0E9567D9810D}"/>
              </a:ext>
            </a:extLst>
          </p:cNvPr>
          <p:cNvSpPr/>
          <p:nvPr/>
        </p:nvSpPr>
        <p:spPr>
          <a:xfrm>
            <a:off x="588263" y="4410972"/>
            <a:ext cx="1747530"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light" panose="020B0402040204020203" pitchFamily="34" charset="0"/>
              </a:rPr>
              <a:t>Dev/test pricing </a:t>
            </a:r>
          </a:p>
        </p:txBody>
      </p:sp>
      <p:sp>
        <p:nvSpPr>
          <p:cNvPr id="25" name="Rectangle 24">
            <a:extLst>
              <a:ext uri="{FF2B5EF4-FFF2-40B4-BE49-F238E27FC236}">
                <a16:creationId xmlns:a16="http://schemas.microsoft.com/office/drawing/2014/main" id="{F7FEBDA4-A061-2FCA-D10D-9E71B3B4F4B4}"/>
              </a:ext>
            </a:extLst>
          </p:cNvPr>
          <p:cNvSpPr/>
          <p:nvPr/>
        </p:nvSpPr>
        <p:spPr>
          <a:xfrm>
            <a:off x="588263" y="1799952"/>
            <a:ext cx="2189254"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dirty="0">
                <a:ln>
                  <a:noFill/>
                </a:ln>
                <a:effectLst/>
                <a:uLnTx/>
                <a:uFillTx/>
                <a:latin typeface="Segoe UI Semibold"/>
                <a:ea typeface="+mn-ea"/>
                <a:cs typeface="Segoe UI Semilight" panose="020B0402040204020203" pitchFamily="34" charset="0"/>
              </a:rPr>
              <a:t>Azure Hybrid Benefit</a:t>
            </a:r>
          </a:p>
        </p:txBody>
      </p:sp>
      <p:grpSp>
        <p:nvGrpSpPr>
          <p:cNvPr id="29" name="Group 20" descr="gears with money symbol">
            <a:extLst>
              <a:ext uri="{FF2B5EF4-FFF2-40B4-BE49-F238E27FC236}">
                <a16:creationId xmlns:a16="http://schemas.microsoft.com/office/drawing/2014/main" id="{02630445-2AE2-437F-C002-9C8EB5BE9552}"/>
              </a:ext>
            </a:extLst>
          </p:cNvPr>
          <p:cNvGrpSpPr>
            <a:grpSpLocks noChangeAspect="1"/>
          </p:cNvGrpSpPr>
          <p:nvPr/>
        </p:nvGrpSpPr>
        <p:grpSpPr bwMode="auto">
          <a:xfrm>
            <a:off x="3764220" y="4198595"/>
            <a:ext cx="682712" cy="682712"/>
            <a:chOff x="1614" y="999"/>
            <a:chExt cx="312" cy="312"/>
          </a:xfrm>
        </p:grpSpPr>
        <p:sp>
          <p:nvSpPr>
            <p:cNvPr id="33" name="Freeform 21">
              <a:extLst>
                <a:ext uri="{FF2B5EF4-FFF2-40B4-BE49-F238E27FC236}">
                  <a16:creationId xmlns:a16="http://schemas.microsoft.com/office/drawing/2014/main" id="{D98C16A8-47FF-4DF2-FD5B-3961FCEDDD74}"/>
                </a:ext>
              </a:extLst>
            </p:cNvPr>
            <p:cNvSpPr>
              <a:spLocks noEditPoints="1"/>
            </p:cNvSpPr>
            <p:nvPr/>
          </p:nvSpPr>
          <p:spPr bwMode="auto">
            <a:xfrm>
              <a:off x="1623" y="1185"/>
              <a:ext cx="118" cy="117"/>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22">
              <a:extLst>
                <a:ext uri="{FF2B5EF4-FFF2-40B4-BE49-F238E27FC236}">
                  <a16:creationId xmlns:a16="http://schemas.microsoft.com/office/drawing/2014/main" id="{9C7C4003-545D-61FA-4AA7-19F4BD758A74}"/>
                </a:ext>
              </a:extLst>
            </p:cNvPr>
            <p:cNvSpPr>
              <a:spLocks/>
            </p:cNvSpPr>
            <p:nvPr/>
          </p:nvSpPr>
          <p:spPr bwMode="auto">
            <a:xfrm>
              <a:off x="1674" y="1174"/>
              <a:ext cx="15" cy="13"/>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23">
              <a:extLst>
                <a:ext uri="{FF2B5EF4-FFF2-40B4-BE49-F238E27FC236}">
                  <a16:creationId xmlns:a16="http://schemas.microsoft.com/office/drawing/2014/main" id="{C09BD68F-7359-F28B-84C6-1E4E20AFE437}"/>
                </a:ext>
              </a:extLst>
            </p:cNvPr>
            <p:cNvSpPr>
              <a:spLocks/>
            </p:cNvSpPr>
            <p:nvPr/>
          </p:nvSpPr>
          <p:spPr bwMode="auto">
            <a:xfrm>
              <a:off x="1676" y="1299"/>
              <a:ext cx="15" cy="12"/>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24">
              <a:extLst>
                <a:ext uri="{FF2B5EF4-FFF2-40B4-BE49-F238E27FC236}">
                  <a16:creationId xmlns:a16="http://schemas.microsoft.com/office/drawing/2014/main" id="{4F9A01AA-DC4D-9D7F-B8B0-1ADDE1CED47D}"/>
                </a:ext>
              </a:extLst>
            </p:cNvPr>
            <p:cNvSpPr>
              <a:spLocks/>
            </p:cNvSpPr>
            <p:nvPr/>
          </p:nvSpPr>
          <p:spPr bwMode="auto">
            <a:xfrm>
              <a:off x="1738" y="1236"/>
              <a:ext cx="13" cy="14"/>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25">
              <a:extLst>
                <a:ext uri="{FF2B5EF4-FFF2-40B4-BE49-F238E27FC236}">
                  <a16:creationId xmlns:a16="http://schemas.microsoft.com/office/drawing/2014/main" id="{37C3B2B2-2499-C5A4-BFA7-7A94C789254A}"/>
                </a:ext>
              </a:extLst>
            </p:cNvPr>
            <p:cNvSpPr>
              <a:spLocks/>
            </p:cNvSpPr>
            <p:nvPr/>
          </p:nvSpPr>
          <p:spPr bwMode="auto">
            <a:xfrm>
              <a:off x="1614" y="1236"/>
              <a:ext cx="12" cy="14"/>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26">
              <a:extLst>
                <a:ext uri="{FF2B5EF4-FFF2-40B4-BE49-F238E27FC236}">
                  <a16:creationId xmlns:a16="http://schemas.microsoft.com/office/drawing/2014/main" id="{345F4E72-34CB-08B4-7B7B-3E4341F64684}"/>
                </a:ext>
              </a:extLst>
            </p:cNvPr>
            <p:cNvSpPr>
              <a:spLocks/>
            </p:cNvSpPr>
            <p:nvPr/>
          </p:nvSpPr>
          <p:spPr bwMode="auto">
            <a:xfrm>
              <a:off x="1630" y="1278"/>
              <a:ext cx="18" cy="1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27">
              <a:extLst>
                <a:ext uri="{FF2B5EF4-FFF2-40B4-BE49-F238E27FC236}">
                  <a16:creationId xmlns:a16="http://schemas.microsoft.com/office/drawing/2014/main" id="{188465B3-9A0B-A836-5C89-6CFD57A46759}"/>
                </a:ext>
              </a:extLst>
            </p:cNvPr>
            <p:cNvSpPr>
              <a:spLocks/>
            </p:cNvSpPr>
            <p:nvPr/>
          </p:nvSpPr>
          <p:spPr bwMode="auto">
            <a:xfrm>
              <a:off x="1717" y="1190"/>
              <a:ext cx="19" cy="1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28">
              <a:extLst>
                <a:ext uri="{FF2B5EF4-FFF2-40B4-BE49-F238E27FC236}">
                  <a16:creationId xmlns:a16="http://schemas.microsoft.com/office/drawing/2014/main" id="{F283DD8B-49E2-9B94-2FDC-A9B900A89884}"/>
                </a:ext>
              </a:extLst>
            </p:cNvPr>
            <p:cNvSpPr>
              <a:spLocks/>
            </p:cNvSpPr>
            <p:nvPr/>
          </p:nvSpPr>
          <p:spPr bwMode="auto">
            <a:xfrm>
              <a:off x="1718" y="1277"/>
              <a:ext cx="19" cy="1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29">
              <a:extLst>
                <a:ext uri="{FF2B5EF4-FFF2-40B4-BE49-F238E27FC236}">
                  <a16:creationId xmlns:a16="http://schemas.microsoft.com/office/drawing/2014/main" id="{95BE8DFF-48FF-A173-AF3A-E08EF9D71DB7}"/>
                </a:ext>
              </a:extLst>
            </p:cNvPr>
            <p:cNvSpPr>
              <a:spLocks/>
            </p:cNvSpPr>
            <p:nvPr/>
          </p:nvSpPr>
          <p:spPr bwMode="auto">
            <a:xfrm>
              <a:off x="1628" y="1191"/>
              <a:ext cx="19" cy="1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30">
              <a:extLst>
                <a:ext uri="{FF2B5EF4-FFF2-40B4-BE49-F238E27FC236}">
                  <a16:creationId xmlns:a16="http://schemas.microsoft.com/office/drawing/2014/main" id="{84036337-8B25-9800-FC4C-D37D48DC64C1}"/>
                </a:ext>
              </a:extLst>
            </p:cNvPr>
            <p:cNvSpPr>
              <a:spLocks noEditPoints="1"/>
            </p:cNvSpPr>
            <p:nvPr/>
          </p:nvSpPr>
          <p:spPr bwMode="auto">
            <a:xfrm>
              <a:off x="1702" y="999"/>
              <a:ext cx="224" cy="224"/>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31">
              <a:extLst>
                <a:ext uri="{FF2B5EF4-FFF2-40B4-BE49-F238E27FC236}">
                  <a16:creationId xmlns:a16="http://schemas.microsoft.com/office/drawing/2014/main" id="{901B4C91-9833-E745-B431-178EF4D56641}"/>
                </a:ext>
              </a:extLst>
            </p:cNvPr>
            <p:cNvSpPr>
              <a:spLocks noEditPoints="1"/>
            </p:cNvSpPr>
            <p:nvPr/>
          </p:nvSpPr>
          <p:spPr bwMode="auto">
            <a:xfrm>
              <a:off x="1783" y="1053"/>
              <a:ext cx="62" cy="116"/>
            </a:xfrm>
            <a:custGeom>
              <a:avLst/>
              <a:gdLst>
                <a:gd name="T0" fmla="*/ 155 w 268"/>
                <a:gd name="T1" fmla="*/ 0 h 512"/>
                <a:gd name="T2" fmla="*/ 113 w 268"/>
                <a:gd name="T3" fmla="*/ 1 h 512"/>
                <a:gd name="T4" fmla="*/ 113 w 268"/>
                <a:gd name="T5" fmla="*/ 53 h 512"/>
                <a:gd name="T6" fmla="*/ 31 w 268"/>
                <a:gd name="T7" fmla="*/ 89 h 512"/>
                <a:gd name="T8" fmla="*/ 0 w 268"/>
                <a:gd name="T9" fmla="*/ 164 h 512"/>
                <a:gd name="T10" fmla="*/ 25 w 268"/>
                <a:gd name="T11" fmla="*/ 235 h 512"/>
                <a:gd name="T12" fmla="*/ 113 w 268"/>
                <a:gd name="T13" fmla="*/ 286 h 512"/>
                <a:gd name="T14" fmla="*/ 113 w 268"/>
                <a:gd name="T15" fmla="*/ 387 h 512"/>
                <a:gd name="T16" fmla="*/ 55 w 268"/>
                <a:gd name="T17" fmla="*/ 374 h 512"/>
                <a:gd name="T18" fmla="*/ 7 w 268"/>
                <a:gd name="T19" fmla="*/ 350 h 512"/>
                <a:gd name="T20" fmla="*/ 7 w 268"/>
                <a:gd name="T21" fmla="*/ 428 h 512"/>
                <a:gd name="T22" fmla="*/ 113 w 268"/>
                <a:gd name="T23" fmla="*/ 453 h 512"/>
                <a:gd name="T24" fmla="*/ 113 w 268"/>
                <a:gd name="T25" fmla="*/ 512 h 512"/>
                <a:gd name="T26" fmla="*/ 155 w 268"/>
                <a:gd name="T27" fmla="*/ 511 h 512"/>
                <a:gd name="T28" fmla="*/ 155 w 268"/>
                <a:gd name="T29" fmla="*/ 451 h 512"/>
                <a:gd name="T30" fmla="*/ 239 w 268"/>
                <a:gd name="T31" fmla="*/ 417 h 512"/>
                <a:gd name="T32" fmla="*/ 268 w 268"/>
                <a:gd name="T33" fmla="*/ 342 h 512"/>
                <a:gd name="T34" fmla="*/ 242 w 268"/>
                <a:gd name="T35" fmla="*/ 274 h 512"/>
                <a:gd name="T36" fmla="*/ 155 w 268"/>
                <a:gd name="T37" fmla="*/ 222 h 512"/>
                <a:gd name="T38" fmla="*/ 155 w 268"/>
                <a:gd name="T39" fmla="*/ 116 h 512"/>
                <a:gd name="T40" fmla="*/ 242 w 268"/>
                <a:gd name="T41" fmla="*/ 146 h 512"/>
                <a:gd name="T42" fmla="*/ 242 w 268"/>
                <a:gd name="T43" fmla="*/ 71 h 512"/>
                <a:gd name="T44" fmla="*/ 155 w 268"/>
                <a:gd name="T45" fmla="*/ 51 h 512"/>
                <a:gd name="T46" fmla="*/ 155 w 268"/>
                <a:gd name="T47" fmla="*/ 0 h 512"/>
                <a:gd name="T48" fmla="*/ 113 w 268"/>
                <a:gd name="T49" fmla="*/ 207 h 512"/>
                <a:gd name="T50" fmla="*/ 74 w 268"/>
                <a:gd name="T51" fmla="*/ 159 h 512"/>
                <a:gd name="T52" fmla="*/ 113 w 268"/>
                <a:gd name="T53" fmla="*/ 118 h 512"/>
                <a:gd name="T54" fmla="*/ 113 w 268"/>
                <a:gd name="T55" fmla="*/ 207 h 512"/>
                <a:gd name="T56" fmla="*/ 155 w 268"/>
                <a:gd name="T57" fmla="*/ 385 h 512"/>
                <a:gd name="T58" fmla="*/ 155 w 268"/>
                <a:gd name="T59" fmla="*/ 301 h 512"/>
                <a:gd name="T60" fmla="*/ 194 w 268"/>
                <a:gd name="T61" fmla="*/ 346 h 512"/>
                <a:gd name="T62" fmla="*/ 155 w 268"/>
                <a:gd name="T63" fmla="*/ 3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2">
                  <a:moveTo>
                    <a:pt x="155" y="0"/>
                  </a:moveTo>
                  <a:cubicBezTo>
                    <a:pt x="113" y="1"/>
                    <a:pt x="113" y="1"/>
                    <a:pt x="113" y="1"/>
                  </a:cubicBezTo>
                  <a:cubicBezTo>
                    <a:pt x="113" y="53"/>
                    <a:pt x="113" y="53"/>
                    <a:pt x="113" y="53"/>
                  </a:cubicBezTo>
                  <a:cubicBezTo>
                    <a:pt x="79" y="56"/>
                    <a:pt x="52" y="68"/>
                    <a:pt x="31" y="89"/>
                  </a:cubicBezTo>
                  <a:cubicBezTo>
                    <a:pt x="10" y="109"/>
                    <a:pt x="0" y="134"/>
                    <a:pt x="0" y="164"/>
                  </a:cubicBezTo>
                  <a:cubicBezTo>
                    <a:pt x="0" y="193"/>
                    <a:pt x="8" y="217"/>
                    <a:pt x="25" y="235"/>
                  </a:cubicBezTo>
                  <a:cubicBezTo>
                    <a:pt x="42" y="254"/>
                    <a:pt x="72" y="270"/>
                    <a:pt x="113" y="286"/>
                  </a:cubicBezTo>
                  <a:cubicBezTo>
                    <a:pt x="113" y="387"/>
                    <a:pt x="113" y="387"/>
                    <a:pt x="113" y="387"/>
                  </a:cubicBezTo>
                  <a:cubicBezTo>
                    <a:pt x="97" y="386"/>
                    <a:pt x="77" y="382"/>
                    <a:pt x="55" y="374"/>
                  </a:cubicBezTo>
                  <a:cubicBezTo>
                    <a:pt x="33" y="366"/>
                    <a:pt x="17" y="358"/>
                    <a:pt x="7" y="350"/>
                  </a:cubicBezTo>
                  <a:cubicBezTo>
                    <a:pt x="7" y="428"/>
                    <a:pt x="7" y="428"/>
                    <a:pt x="7" y="428"/>
                  </a:cubicBezTo>
                  <a:cubicBezTo>
                    <a:pt x="39" y="444"/>
                    <a:pt x="74" y="453"/>
                    <a:pt x="113" y="453"/>
                  </a:cubicBezTo>
                  <a:cubicBezTo>
                    <a:pt x="113" y="512"/>
                    <a:pt x="113" y="512"/>
                    <a:pt x="113" y="512"/>
                  </a:cubicBezTo>
                  <a:cubicBezTo>
                    <a:pt x="155" y="511"/>
                    <a:pt x="155" y="511"/>
                    <a:pt x="155" y="511"/>
                  </a:cubicBezTo>
                  <a:cubicBezTo>
                    <a:pt x="155" y="451"/>
                    <a:pt x="155" y="451"/>
                    <a:pt x="155" y="451"/>
                  </a:cubicBezTo>
                  <a:cubicBezTo>
                    <a:pt x="192" y="446"/>
                    <a:pt x="219" y="436"/>
                    <a:pt x="239" y="417"/>
                  </a:cubicBezTo>
                  <a:cubicBezTo>
                    <a:pt x="258" y="398"/>
                    <a:pt x="268" y="373"/>
                    <a:pt x="268" y="342"/>
                  </a:cubicBezTo>
                  <a:cubicBezTo>
                    <a:pt x="268" y="315"/>
                    <a:pt x="259" y="292"/>
                    <a:pt x="242" y="274"/>
                  </a:cubicBezTo>
                  <a:cubicBezTo>
                    <a:pt x="224" y="255"/>
                    <a:pt x="196" y="237"/>
                    <a:pt x="155" y="222"/>
                  </a:cubicBezTo>
                  <a:cubicBezTo>
                    <a:pt x="155" y="116"/>
                    <a:pt x="155" y="116"/>
                    <a:pt x="155" y="116"/>
                  </a:cubicBezTo>
                  <a:cubicBezTo>
                    <a:pt x="188" y="120"/>
                    <a:pt x="216" y="131"/>
                    <a:pt x="242" y="146"/>
                  </a:cubicBezTo>
                  <a:cubicBezTo>
                    <a:pt x="242" y="71"/>
                    <a:pt x="242" y="71"/>
                    <a:pt x="242" y="71"/>
                  </a:cubicBezTo>
                  <a:cubicBezTo>
                    <a:pt x="222" y="60"/>
                    <a:pt x="195" y="53"/>
                    <a:pt x="155" y="51"/>
                  </a:cubicBezTo>
                  <a:cubicBezTo>
                    <a:pt x="155" y="0"/>
                    <a:pt x="155" y="0"/>
                    <a:pt x="155" y="0"/>
                  </a:cubicBezTo>
                  <a:close/>
                  <a:moveTo>
                    <a:pt x="113" y="207"/>
                  </a:moveTo>
                  <a:cubicBezTo>
                    <a:pt x="87" y="195"/>
                    <a:pt x="74" y="179"/>
                    <a:pt x="74" y="159"/>
                  </a:cubicBezTo>
                  <a:cubicBezTo>
                    <a:pt x="74" y="137"/>
                    <a:pt x="87" y="123"/>
                    <a:pt x="113" y="118"/>
                  </a:cubicBezTo>
                  <a:cubicBezTo>
                    <a:pt x="113" y="207"/>
                    <a:pt x="113" y="207"/>
                    <a:pt x="113" y="207"/>
                  </a:cubicBezTo>
                  <a:close/>
                  <a:moveTo>
                    <a:pt x="155" y="385"/>
                  </a:moveTo>
                  <a:cubicBezTo>
                    <a:pt x="155" y="301"/>
                    <a:pt x="155" y="301"/>
                    <a:pt x="155" y="301"/>
                  </a:cubicBezTo>
                  <a:cubicBezTo>
                    <a:pt x="182" y="312"/>
                    <a:pt x="194" y="328"/>
                    <a:pt x="194" y="346"/>
                  </a:cubicBezTo>
                  <a:cubicBezTo>
                    <a:pt x="194" y="369"/>
                    <a:pt x="182" y="381"/>
                    <a:pt x="155" y="38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5" name="Group 44" descr="building and cloud showing hybrid">
            <a:extLst>
              <a:ext uri="{FF2B5EF4-FFF2-40B4-BE49-F238E27FC236}">
                <a16:creationId xmlns:a16="http://schemas.microsoft.com/office/drawing/2014/main" id="{91A153EA-2E61-DF74-AA6B-23758243C1AC}"/>
              </a:ext>
            </a:extLst>
          </p:cNvPr>
          <p:cNvGrpSpPr/>
          <p:nvPr/>
        </p:nvGrpSpPr>
        <p:grpSpPr>
          <a:xfrm>
            <a:off x="3764221" y="1604621"/>
            <a:ext cx="682712" cy="671444"/>
            <a:chOff x="1465223" y="2692715"/>
            <a:chExt cx="1237066" cy="1216649"/>
          </a:xfrm>
        </p:grpSpPr>
        <p:grpSp>
          <p:nvGrpSpPr>
            <p:cNvPr id="46" name="Group 149">
              <a:extLst>
                <a:ext uri="{FF2B5EF4-FFF2-40B4-BE49-F238E27FC236}">
                  <a16:creationId xmlns:a16="http://schemas.microsoft.com/office/drawing/2014/main" id="{FED45E74-4ADC-1716-3CDD-115A60570104}"/>
                </a:ext>
              </a:extLst>
            </p:cNvPr>
            <p:cNvGrpSpPr>
              <a:grpSpLocks noChangeAspect="1"/>
            </p:cNvGrpSpPr>
            <p:nvPr/>
          </p:nvGrpSpPr>
          <p:grpSpPr bwMode="auto">
            <a:xfrm>
              <a:off x="1814132" y="3038551"/>
              <a:ext cx="507475" cy="507475"/>
              <a:chOff x="410" y="2781"/>
              <a:chExt cx="312" cy="312"/>
            </a:xfrm>
          </p:grpSpPr>
          <p:sp>
            <p:nvSpPr>
              <p:cNvPr id="49" name="AutoShape 148">
                <a:extLst>
                  <a:ext uri="{FF2B5EF4-FFF2-40B4-BE49-F238E27FC236}">
                    <a16:creationId xmlns:a16="http://schemas.microsoft.com/office/drawing/2014/main" id="{9D440C57-D9AA-7777-7D4A-80DDFFCFB156}"/>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Rectangle 150">
                <a:extLst>
                  <a:ext uri="{FF2B5EF4-FFF2-40B4-BE49-F238E27FC236}">
                    <a16:creationId xmlns:a16="http://schemas.microsoft.com/office/drawing/2014/main" id="{2BEE1294-6554-DB2E-4466-AA6035941AD1}"/>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Rectangle 151">
                <a:extLst>
                  <a:ext uri="{FF2B5EF4-FFF2-40B4-BE49-F238E27FC236}">
                    <a16:creationId xmlns:a16="http://schemas.microsoft.com/office/drawing/2014/main" id="{FA6ADAEE-7625-EE6F-ACCD-E5CE1AD487CD}"/>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Rectangle 152">
                <a:extLst>
                  <a:ext uri="{FF2B5EF4-FFF2-40B4-BE49-F238E27FC236}">
                    <a16:creationId xmlns:a16="http://schemas.microsoft.com/office/drawing/2014/main" id="{71D38741-AA23-B352-0314-693F2D9B9094}"/>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53">
                <a:extLst>
                  <a:ext uri="{FF2B5EF4-FFF2-40B4-BE49-F238E27FC236}">
                    <a16:creationId xmlns:a16="http://schemas.microsoft.com/office/drawing/2014/main" id="{4F416F5B-400C-9D93-6076-F4AC8FFF64AD}"/>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4">
                <a:extLst>
                  <a:ext uri="{FF2B5EF4-FFF2-40B4-BE49-F238E27FC236}">
                    <a16:creationId xmlns:a16="http://schemas.microsoft.com/office/drawing/2014/main" id="{09ADE815-674C-F523-879C-597906CE6C6E}"/>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55">
                <a:extLst>
                  <a:ext uri="{FF2B5EF4-FFF2-40B4-BE49-F238E27FC236}">
                    <a16:creationId xmlns:a16="http://schemas.microsoft.com/office/drawing/2014/main" id="{D8C90785-3BD1-62A0-768D-B5B96153DBFB}"/>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56">
                <a:extLst>
                  <a:ext uri="{FF2B5EF4-FFF2-40B4-BE49-F238E27FC236}">
                    <a16:creationId xmlns:a16="http://schemas.microsoft.com/office/drawing/2014/main" id="{6D84C89C-8700-5AC9-EC4B-F15404AE61D0}"/>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157">
                <a:extLst>
                  <a:ext uri="{FF2B5EF4-FFF2-40B4-BE49-F238E27FC236}">
                    <a16:creationId xmlns:a16="http://schemas.microsoft.com/office/drawing/2014/main" id="{39962386-E1F0-35ED-129A-7C6707D93E74}"/>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Rectangle 158">
                <a:extLst>
                  <a:ext uri="{FF2B5EF4-FFF2-40B4-BE49-F238E27FC236}">
                    <a16:creationId xmlns:a16="http://schemas.microsoft.com/office/drawing/2014/main" id="{0CFB4D4D-8005-F2B7-E65A-5562F986DE90}"/>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159">
                <a:extLst>
                  <a:ext uri="{FF2B5EF4-FFF2-40B4-BE49-F238E27FC236}">
                    <a16:creationId xmlns:a16="http://schemas.microsoft.com/office/drawing/2014/main" id="{6FE289A0-A990-2377-BF82-915F2E0F3D77}"/>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160">
                <a:extLst>
                  <a:ext uri="{FF2B5EF4-FFF2-40B4-BE49-F238E27FC236}">
                    <a16:creationId xmlns:a16="http://schemas.microsoft.com/office/drawing/2014/main" id="{7F0B55C4-A67B-3F56-5652-58037C5FBBE4}"/>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Rectangle 161">
                <a:extLst>
                  <a:ext uri="{FF2B5EF4-FFF2-40B4-BE49-F238E27FC236}">
                    <a16:creationId xmlns:a16="http://schemas.microsoft.com/office/drawing/2014/main" id="{0135CD31-D377-88D9-DEE9-250DC4CDAAF8}"/>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162">
                <a:extLst>
                  <a:ext uri="{FF2B5EF4-FFF2-40B4-BE49-F238E27FC236}">
                    <a16:creationId xmlns:a16="http://schemas.microsoft.com/office/drawing/2014/main" id="{7C14B6F1-3E2A-E5F4-F407-94F58612396B}"/>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163">
                <a:extLst>
                  <a:ext uri="{FF2B5EF4-FFF2-40B4-BE49-F238E27FC236}">
                    <a16:creationId xmlns:a16="http://schemas.microsoft.com/office/drawing/2014/main" id="{1ECD1784-F264-379D-27F2-E0271B79FB02}"/>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Rectangle 164">
                <a:extLst>
                  <a:ext uri="{FF2B5EF4-FFF2-40B4-BE49-F238E27FC236}">
                    <a16:creationId xmlns:a16="http://schemas.microsoft.com/office/drawing/2014/main" id="{E6BC30AE-CAD9-6D53-516B-259DEEC76F5A}"/>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Oval 165">
                <a:extLst>
                  <a:ext uri="{FF2B5EF4-FFF2-40B4-BE49-F238E27FC236}">
                    <a16:creationId xmlns:a16="http://schemas.microsoft.com/office/drawing/2014/main" id="{3C0470E2-846D-4118-217F-C35C2E18F24C}"/>
                  </a:ext>
                </a:extLst>
              </p:cNvPr>
              <p:cNvSpPr>
                <a:spLocks noChangeArrowheads="1"/>
              </p:cNvSpPr>
              <p:nvPr/>
            </p:nvSpPr>
            <p:spPr bwMode="auto">
              <a:xfrm>
                <a:off x="605" y="2830"/>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Freeform 166">
                <a:extLst>
                  <a:ext uri="{FF2B5EF4-FFF2-40B4-BE49-F238E27FC236}">
                    <a16:creationId xmlns:a16="http://schemas.microsoft.com/office/drawing/2014/main" id="{72DD64CE-37F4-0173-FCA3-661FF11F747F}"/>
                  </a:ext>
                </a:extLst>
              </p:cNvPr>
              <p:cNvSpPr>
                <a:spLocks/>
              </p:cNvSpPr>
              <p:nvPr/>
            </p:nvSpPr>
            <p:spPr bwMode="auto">
              <a:xfrm>
                <a:off x="595" y="2866"/>
                <a:ext cx="98" cy="22"/>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Oval 167">
                <a:extLst>
                  <a:ext uri="{FF2B5EF4-FFF2-40B4-BE49-F238E27FC236}">
                    <a16:creationId xmlns:a16="http://schemas.microsoft.com/office/drawing/2014/main" id="{74CF56AD-2091-7C89-8343-A5679FD46556}"/>
                  </a:ext>
                </a:extLst>
              </p:cNvPr>
              <p:cNvSpPr>
                <a:spLocks noChangeArrowheads="1"/>
              </p:cNvSpPr>
              <p:nvPr/>
            </p:nvSpPr>
            <p:spPr bwMode="auto">
              <a:xfrm>
                <a:off x="644" y="2840"/>
                <a:ext cx="39" cy="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7" name="Freeform 6">
              <a:extLst>
                <a:ext uri="{FF2B5EF4-FFF2-40B4-BE49-F238E27FC236}">
                  <a16:creationId xmlns:a16="http://schemas.microsoft.com/office/drawing/2014/main" id="{DCDC8F47-C33F-9F81-6ECE-EE21A0C1B412}"/>
                </a:ext>
              </a:extLst>
            </p:cNvPr>
            <p:cNvSpPr>
              <a:spLocks/>
            </p:cNvSpPr>
            <p:nvPr/>
          </p:nvSpPr>
          <p:spPr bwMode="auto">
            <a:xfrm>
              <a:off x="1465223" y="2692715"/>
              <a:ext cx="1220560" cy="1216649"/>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2954682D-1091-BAC1-86B1-D8C165DD1CB1}"/>
                </a:ext>
              </a:extLst>
            </p:cNvPr>
            <p:cNvSpPr>
              <a:spLocks/>
            </p:cNvSpPr>
            <p:nvPr/>
          </p:nvSpPr>
          <p:spPr bwMode="auto">
            <a:xfrm>
              <a:off x="2358028" y="2798303"/>
              <a:ext cx="344261" cy="344261"/>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0" descr="bars going down with money symbol">
            <a:extLst>
              <a:ext uri="{FF2B5EF4-FFF2-40B4-BE49-F238E27FC236}">
                <a16:creationId xmlns:a16="http://schemas.microsoft.com/office/drawing/2014/main" id="{D07445B3-619B-1BF2-7129-262E052D1323}"/>
              </a:ext>
            </a:extLst>
          </p:cNvPr>
          <p:cNvGrpSpPr>
            <a:grpSpLocks noChangeAspect="1"/>
          </p:cNvGrpSpPr>
          <p:nvPr/>
        </p:nvGrpSpPr>
        <p:grpSpPr bwMode="auto">
          <a:xfrm>
            <a:off x="3843335" y="2937627"/>
            <a:ext cx="524482" cy="599406"/>
            <a:chOff x="1033" y="999"/>
            <a:chExt cx="273" cy="312"/>
          </a:xfrm>
        </p:grpSpPr>
        <p:sp>
          <p:nvSpPr>
            <p:cNvPr id="69" name="Rectangle 11">
              <a:extLst>
                <a:ext uri="{FF2B5EF4-FFF2-40B4-BE49-F238E27FC236}">
                  <a16:creationId xmlns:a16="http://schemas.microsoft.com/office/drawing/2014/main" id="{E541785C-06A0-9016-5F52-4B6454025EBE}"/>
                </a:ext>
              </a:extLst>
            </p:cNvPr>
            <p:cNvSpPr>
              <a:spLocks noChangeArrowheads="1"/>
            </p:cNvSpPr>
            <p:nvPr/>
          </p:nvSpPr>
          <p:spPr bwMode="auto">
            <a:xfrm>
              <a:off x="1277" y="1243"/>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12">
              <a:extLst>
                <a:ext uri="{FF2B5EF4-FFF2-40B4-BE49-F238E27FC236}">
                  <a16:creationId xmlns:a16="http://schemas.microsoft.com/office/drawing/2014/main" id="{FD53E2FD-2902-8C42-DC77-0D017B627ADC}"/>
                </a:ext>
              </a:extLst>
            </p:cNvPr>
            <p:cNvSpPr>
              <a:spLocks noChangeArrowheads="1"/>
            </p:cNvSpPr>
            <p:nvPr/>
          </p:nvSpPr>
          <p:spPr bwMode="auto">
            <a:xfrm>
              <a:off x="1228" y="1194"/>
              <a:ext cx="29" cy="1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13">
              <a:extLst>
                <a:ext uri="{FF2B5EF4-FFF2-40B4-BE49-F238E27FC236}">
                  <a16:creationId xmlns:a16="http://schemas.microsoft.com/office/drawing/2014/main" id="{AA462826-01B7-F4EF-FDA3-7C4C54865B9B}"/>
                </a:ext>
              </a:extLst>
            </p:cNvPr>
            <p:cNvSpPr>
              <a:spLocks noChangeArrowheads="1"/>
            </p:cNvSpPr>
            <p:nvPr/>
          </p:nvSpPr>
          <p:spPr bwMode="auto">
            <a:xfrm>
              <a:off x="1179" y="1145"/>
              <a:ext cx="30" cy="1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14">
              <a:extLst>
                <a:ext uri="{FF2B5EF4-FFF2-40B4-BE49-F238E27FC236}">
                  <a16:creationId xmlns:a16="http://schemas.microsoft.com/office/drawing/2014/main" id="{251E1B81-EB40-70B8-15D8-1A4F028060B9}"/>
                </a:ext>
              </a:extLst>
            </p:cNvPr>
            <p:cNvSpPr>
              <a:spLocks noChangeArrowheads="1"/>
            </p:cNvSpPr>
            <p:nvPr/>
          </p:nvSpPr>
          <p:spPr bwMode="auto">
            <a:xfrm>
              <a:off x="1131" y="1097"/>
              <a:ext cx="29" cy="2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15">
              <a:extLst>
                <a:ext uri="{FF2B5EF4-FFF2-40B4-BE49-F238E27FC236}">
                  <a16:creationId xmlns:a16="http://schemas.microsoft.com/office/drawing/2014/main" id="{671D891F-0769-FB36-CBFF-5E9830B354A5}"/>
                </a:ext>
              </a:extLst>
            </p:cNvPr>
            <p:cNvSpPr>
              <a:spLocks noChangeArrowheads="1"/>
            </p:cNvSpPr>
            <p:nvPr/>
          </p:nvSpPr>
          <p:spPr bwMode="auto">
            <a:xfrm>
              <a:off x="1082" y="1048"/>
              <a:ext cx="29" cy="2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16">
              <a:extLst>
                <a:ext uri="{FF2B5EF4-FFF2-40B4-BE49-F238E27FC236}">
                  <a16:creationId xmlns:a16="http://schemas.microsoft.com/office/drawing/2014/main" id="{F096C3C1-F6B8-A16D-9CC5-7FB8D26927F8}"/>
                </a:ext>
              </a:extLst>
            </p:cNvPr>
            <p:cNvSpPr>
              <a:spLocks noChangeArrowheads="1"/>
            </p:cNvSpPr>
            <p:nvPr/>
          </p:nvSpPr>
          <p:spPr bwMode="auto">
            <a:xfrm>
              <a:off x="1033" y="999"/>
              <a:ext cx="29" cy="3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69F53B26-12C2-882F-69EE-D8936826180C}"/>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B6332CE9-E7B2-9D2A-FA3B-DA9F06B48A9E}"/>
              </a:ext>
            </a:extLst>
          </p:cNvPr>
          <p:cNvSpPr/>
          <p:nvPr/>
        </p:nvSpPr>
        <p:spPr>
          <a:xfrm>
            <a:off x="4835835" y="5632269"/>
            <a:ext cx="5209863" cy="646331"/>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mn-cs"/>
              </a:rPr>
              <a:t>Get free extended security updates for SQL Server 2008/R2 and SQL Server 2012 for three years when running on Azure Virtual Machines.</a:t>
            </a:r>
          </a:p>
        </p:txBody>
      </p:sp>
      <p:sp>
        <p:nvSpPr>
          <p:cNvPr id="77" name="Rectangle 76">
            <a:extLst>
              <a:ext uri="{FF2B5EF4-FFF2-40B4-BE49-F238E27FC236}">
                <a16:creationId xmlns:a16="http://schemas.microsoft.com/office/drawing/2014/main" id="{ECBB9C8A-BED8-6840-4558-4235BC767A62}"/>
              </a:ext>
            </a:extLst>
          </p:cNvPr>
          <p:cNvSpPr/>
          <p:nvPr/>
        </p:nvSpPr>
        <p:spPr>
          <a:xfrm>
            <a:off x="588263" y="5716482"/>
            <a:ext cx="2834640" cy="280782"/>
          </a:xfrm>
          <a:prstGeom prst="rect">
            <a:avLst/>
          </a:prstGeom>
        </p:spPr>
        <p:txBody>
          <a:bodyPr wrap="squar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light" panose="020B0402040204020203" pitchFamily="34" charset="0"/>
              </a:rPr>
              <a:t>Extended security updates </a:t>
            </a:r>
          </a:p>
        </p:txBody>
      </p:sp>
      <p:grpSp>
        <p:nvGrpSpPr>
          <p:cNvPr id="78" name="Group 77" descr="lock">
            <a:extLst>
              <a:ext uri="{FF2B5EF4-FFF2-40B4-BE49-F238E27FC236}">
                <a16:creationId xmlns:a16="http://schemas.microsoft.com/office/drawing/2014/main" id="{C1164732-5549-F757-4052-27687AD92CC3}"/>
              </a:ext>
            </a:extLst>
          </p:cNvPr>
          <p:cNvGrpSpPr>
            <a:grpSpLocks noChangeAspect="1"/>
          </p:cNvGrpSpPr>
          <p:nvPr/>
        </p:nvGrpSpPr>
        <p:grpSpPr>
          <a:xfrm>
            <a:off x="3858565" y="5542869"/>
            <a:ext cx="494022" cy="609686"/>
            <a:chOff x="1980078" y="253998"/>
            <a:chExt cx="3830386" cy="4727197"/>
          </a:xfrm>
          <a:solidFill>
            <a:srgbClr val="50E6FF"/>
          </a:solidFill>
        </p:grpSpPr>
        <p:sp>
          <p:nvSpPr>
            <p:cNvPr id="79" name="Rectangle 27">
              <a:extLst>
                <a:ext uri="{FF2B5EF4-FFF2-40B4-BE49-F238E27FC236}">
                  <a16:creationId xmlns:a16="http://schemas.microsoft.com/office/drawing/2014/main" id="{D5AE0656-5E5D-8BD5-0914-B1F748D65E1C}"/>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Freeform 29">
              <a:extLst>
                <a:ext uri="{FF2B5EF4-FFF2-40B4-BE49-F238E27FC236}">
                  <a16:creationId xmlns:a16="http://schemas.microsoft.com/office/drawing/2014/main" id="{04E84BB8-C62A-22E9-5A3D-53C071D0C11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Freeform 30">
              <a:extLst>
                <a:ext uri="{FF2B5EF4-FFF2-40B4-BE49-F238E27FC236}">
                  <a16:creationId xmlns:a16="http://schemas.microsoft.com/office/drawing/2014/main" id="{B0F42F81-87AB-2352-64F8-1002EC5980AD}"/>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E0DCC825-056C-9BB1-F146-75208B72307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360132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246677"/>
            <a:ext cx="11018520" cy="553998"/>
          </a:xfrm>
        </p:spPr>
        <p:txBody>
          <a:bodyPr/>
          <a:lstStyle/>
          <a:p>
            <a:r>
              <a:rPr lang="en-US" dirty="0"/>
              <a:t>Azure Hybrid Benefit for SQL Server</a:t>
            </a:r>
          </a:p>
        </p:txBody>
      </p:sp>
      <p:sp>
        <p:nvSpPr>
          <p:cNvPr id="4" name="TextBox 3">
            <a:extLst>
              <a:ext uri="{FF2B5EF4-FFF2-40B4-BE49-F238E27FC236}">
                <a16:creationId xmlns:a16="http://schemas.microsoft.com/office/drawing/2014/main" id="{02BD1234-429A-EDD9-16DE-F9D4D567A3BA}"/>
              </a:ext>
            </a:extLst>
          </p:cNvPr>
          <p:cNvSpPr txBox="1"/>
          <p:nvPr/>
        </p:nvSpPr>
        <p:spPr>
          <a:xfrm>
            <a:off x="601113" y="863041"/>
            <a:ext cx="1005184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pitchFamily="34" charset="0"/>
              </a:rPr>
              <a:t>Azure only benefit for customers with active SA or subscriptions on SQL cores</a:t>
            </a:r>
          </a:p>
        </p:txBody>
      </p:sp>
      <p:sp>
        <p:nvSpPr>
          <p:cNvPr id="3" name="TextBox 2">
            <a:extLst>
              <a:ext uri="{FF2B5EF4-FFF2-40B4-BE49-F238E27FC236}">
                <a16:creationId xmlns:a16="http://schemas.microsoft.com/office/drawing/2014/main" id="{5538F826-E30F-303F-BC80-E6D47FF94EBC}"/>
              </a:ext>
            </a:extLst>
          </p:cNvPr>
          <p:cNvSpPr txBox="1"/>
          <p:nvPr/>
        </p:nvSpPr>
        <p:spPr>
          <a:xfrm>
            <a:off x="442150" y="6218369"/>
            <a:ext cx="5237723" cy="184640"/>
          </a:xfrm>
          <a:prstGeom prst="rect">
            <a:avLst/>
          </a:prstGeom>
          <a:noFill/>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*Combining the Azure Hybrid Benefit for Windows and SQL</a:t>
            </a:r>
            <a:endParaRPr kumimoji="0" lang="en-GB" sz="1176"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79AB27CA-7EB8-2013-24F0-BA73B48F6A5C}"/>
              </a:ext>
            </a:extLst>
          </p:cNvPr>
          <p:cNvSpPr/>
          <p:nvPr/>
        </p:nvSpPr>
        <p:spPr>
          <a:xfrm>
            <a:off x="1069069" y="1722197"/>
            <a:ext cx="3988610"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Significantly reduce the costs of running SQL IaaS and PaaS in Azure</a:t>
            </a:r>
          </a:p>
        </p:txBody>
      </p:sp>
      <p:sp>
        <p:nvSpPr>
          <p:cNvPr id="13" name="Rectangle 12">
            <a:extLst>
              <a:ext uri="{FF2B5EF4-FFF2-40B4-BE49-F238E27FC236}">
                <a16:creationId xmlns:a16="http://schemas.microsoft.com/office/drawing/2014/main" id="{91576914-3C1B-ED92-3475-0640263B220D}"/>
              </a:ext>
            </a:extLst>
          </p:cNvPr>
          <p:cNvSpPr/>
          <p:nvPr/>
        </p:nvSpPr>
        <p:spPr>
          <a:xfrm>
            <a:off x="1069070" y="2628451"/>
            <a:ext cx="5109245"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Pay only the ‘base rate’ in Azure on SQL IaaS, SQL Database, SQL Managed Instance, and ADF v2 SSIS</a:t>
            </a:r>
          </a:p>
        </p:txBody>
      </p:sp>
      <p:sp>
        <p:nvSpPr>
          <p:cNvPr id="17" name="Rectangle 16">
            <a:extLst>
              <a:ext uri="{FF2B5EF4-FFF2-40B4-BE49-F238E27FC236}">
                <a16:creationId xmlns:a16="http://schemas.microsoft.com/office/drawing/2014/main" id="{8E3BE2BF-A01D-C035-F6EB-9F5E5C62C7AE}"/>
              </a:ext>
            </a:extLst>
          </p:cNvPr>
          <p:cNvSpPr/>
          <p:nvPr/>
        </p:nvSpPr>
        <p:spPr>
          <a:xfrm>
            <a:off x="1069070" y="3534705"/>
            <a:ext cx="5379259"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Available for SQL Server core licenses only</a:t>
            </a:r>
          </a:p>
        </p:txBody>
      </p:sp>
      <p:sp>
        <p:nvSpPr>
          <p:cNvPr id="21" name="Rectangle 20">
            <a:extLst>
              <a:ext uri="{FF2B5EF4-FFF2-40B4-BE49-F238E27FC236}">
                <a16:creationId xmlns:a16="http://schemas.microsoft.com/office/drawing/2014/main" id="{B815F80B-FE5E-C248-49F0-F954BDA1DC0A}"/>
              </a:ext>
            </a:extLst>
          </p:cNvPr>
          <p:cNvSpPr/>
          <p:nvPr/>
        </p:nvSpPr>
        <p:spPr>
          <a:xfrm>
            <a:off x="1069071" y="4440959"/>
            <a:ext cx="4169584"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Customers can use their cores on-premises, </a:t>
            </a:r>
            <a:r>
              <a:rPr kumimoji="0" lang="en-US" sz="1600" b="1" i="0" u="none" strike="noStrike" kern="1200" cap="none" spc="0" normalizeH="0" baseline="0" noProof="0">
                <a:ln>
                  <a:noFill/>
                </a:ln>
                <a:effectLst/>
                <a:uLnTx/>
                <a:uFillTx/>
                <a:latin typeface="Segoe UI"/>
                <a:ea typeface="+mn-ea"/>
                <a:cs typeface="+mn-cs"/>
              </a:rPr>
              <a:t>OR </a:t>
            </a:r>
            <a:r>
              <a:rPr kumimoji="0" lang="en-US" sz="1600" b="0" i="0" u="none" strike="noStrike" kern="1200" cap="none" spc="0" normalizeH="0" baseline="0" noProof="0">
                <a:ln>
                  <a:noFill/>
                </a:ln>
                <a:effectLst/>
                <a:uLnTx/>
                <a:uFillTx/>
                <a:latin typeface="Segoe UI"/>
                <a:ea typeface="+mn-ea"/>
                <a:cs typeface="+mn-cs"/>
              </a:rPr>
              <a:t>as </a:t>
            </a:r>
            <a:r>
              <a:rPr kumimoji="0" lang="en-US" sz="1600" b="0" i="0" u="none" strike="noStrike" kern="1200" cap="none" spc="0" normalizeH="0" baseline="0" noProof="0" err="1">
                <a:ln>
                  <a:noFill/>
                </a:ln>
                <a:effectLst/>
                <a:uLnTx/>
                <a:uFillTx/>
                <a:latin typeface="Segoe UI"/>
                <a:ea typeface="+mn-ea"/>
                <a:cs typeface="+mn-cs"/>
              </a:rPr>
              <a:t>vCores</a:t>
            </a:r>
            <a:r>
              <a:rPr kumimoji="0" lang="en-US" sz="1600" b="0" i="0" u="none" strike="noStrike" kern="1200" cap="none" spc="0" normalizeH="0" baseline="0" noProof="0">
                <a:ln>
                  <a:noFill/>
                </a:ln>
                <a:effectLst/>
                <a:uLnTx/>
                <a:uFillTx/>
                <a:latin typeface="Segoe UI"/>
                <a:ea typeface="+mn-ea"/>
                <a:cs typeface="+mn-cs"/>
              </a:rPr>
              <a:t> in Azure</a:t>
            </a:r>
          </a:p>
        </p:txBody>
      </p:sp>
      <p:sp>
        <p:nvSpPr>
          <p:cNvPr id="25" name="Rectangle 24">
            <a:extLst>
              <a:ext uri="{FF2B5EF4-FFF2-40B4-BE49-F238E27FC236}">
                <a16:creationId xmlns:a16="http://schemas.microsoft.com/office/drawing/2014/main" id="{5047A199-0C84-39F0-EDD1-8D0CC32A0B39}"/>
              </a:ext>
            </a:extLst>
          </p:cNvPr>
          <p:cNvSpPr/>
          <p:nvPr/>
        </p:nvSpPr>
        <p:spPr>
          <a:xfrm>
            <a:off x="1069070" y="5347214"/>
            <a:ext cx="5379259"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However, cores can be used on-premises and in Azure simultaneously for up to 180 days, to allow for migration</a:t>
            </a:r>
          </a:p>
        </p:txBody>
      </p:sp>
      <p:cxnSp>
        <p:nvCxnSpPr>
          <p:cNvPr id="29" name="Straight Connector 28">
            <a:extLst>
              <a:ext uri="{FF2B5EF4-FFF2-40B4-BE49-F238E27FC236}">
                <a16:creationId xmlns:a16="http://schemas.microsoft.com/office/drawing/2014/main" id="{D8378E85-E6AA-D4B3-79FB-94D4D180022A}"/>
              </a:ext>
              <a:ext uri="{C183D7F6-B498-43B3-948B-1728B52AA6E4}">
                <adec:decorative xmlns:adec="http://schemas.microsoft.com/office/drawing/2017/decorative" val="1"/>
              </a:ext>
            </a:extLst>
          </p:cNvPr>
          <p:cNvCxnSpPr>
            <a:cxnSpLocks/>
          </p:cNvCxnSpPr>
          <p:nvPr/>
        </p:nvCxnSpPr>
        <p:spPr>
          <a:xfrm flipH="1">
            <a:off x="9208543" y="1914737"/>
            <a:ext cx="318607" cy="0"/>
          </a:xfrm>
          <a:prstGeom prst="line">
            <a:avLst/>
          </a:prstGeom>
          <a:ln w="12700">
            <a:solidFill>
              <a:schemeClr val="accent4"/>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880173-88E5-8930-473F-BDF269B4CB90}"/>
              </a:ext>
              <a:ext uri="{C183D7F6-B498-43B3-948B-1728B52AA6E4}">
                <adec:decorative xmlns:adec="http://schemas.microsoft.com/office/drawing/2017/decorative" val="1"/>
              </a:ext>
            </a:extLst>
          </p:cNvPr>
          <p:cNvCxnSpPr>
            <a:cxnSpLocks/>
          </p:cNvCxnSpPr>
          <p:nvPr/>
        </p:nvCxnSpPr>
        <p:spPr>
          <a:xfrm flipH="1">
            <a:off x="9208542" y="3777548"/>
            <a:ext cx="318608" cy="0"/>
          </a:xfrm>
          <a:prstGeom prst="line">
            <a:avLst/>
          </a:prstGeom>
          <a:ln w="12700">
            <a:solidFill>
              <a:schemeClr val="accent4"/>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D05B8A9-64B4-81F6-613E-4833B61D5F9D}"/>
              </a:ext>
            </a:extLst>
          </p:cNvPr>
          <p:cNvSpPr/>
          <p:nvPr/>
        </p:nvSpPr>
        <p:spPr bwMode="auto">
          <a:xfrm>
            <a:off x="7127203" y="1914737"/>
            <a:ext cx="2081339" cy="37256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Azure SQL Database</a:t>
            </a:r>
            <a:b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Business Critical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8 </a:t>
            </a:r>
            <a:r>
              <a:rPr kumimoji="0" lang="en-US" sz="12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rPr>
              <a:t>vCores</a:t>
            </a:r>
            <a: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 US West 2,</a:t>
            </a:r>
            <a:b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br>
            <a: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730 hours per month</a:t>
            </a:r>
          </a:p>
        </p:txBody>
      </p:sp>
      <p:sp>
        <p:nvSpPr>
          <p:cNvPr id="36" name="Rectangle 35">
            <a:extLst>
              <a:ext uri="{FF2B5EF4-FFF2-40B4-BE49-F238E27FC236}">
                <a16:creationId xmlns:a16="http://schemas.microsoft.com/office/drawing/2014/main" id="{4522D266-5CD7-FBB3-78C9-99B171E3E671}"/>
              </a:ext>
            </a:extLst>
          </p:cNvPr>
          <p:cNvSpPr/>
          <p:nvPr/>
        </p:nvSpPr>
        <p:spPr bwMode="auto">
          <a:xfrm>
            <a:off x="9530510" y="3778222"/>
            <a:ext cx="2081339" cy="18621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Azure SQL Database</a:t>
            </a:r>
            <a:b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Business Critical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8 </a:t>
            </a:r>
            <a:r>
              <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rPr>
              <a:t>vCores</a:t>
            </a: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US West 2,</a:t>
            </a:r>
            <a:b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730 hours per month</a:t>
            </a:r>
          </a:p>
        </p:txBody>
      </p:sp>
      <p:sp>
        <p:nvSpPr>
          <p:cNvPr id="37" name="Rectangle 36">
            <a:extLst>
              <a:ext uri="{FF2B5EF4-FFF2-40B4-BE49-F238E27FC236}">
                <a16:creationId xmlns:a16="http://schemas.microsoft.com/office/drawing/2014/main" id="{F92E7EBB-223D-D022-DFD5-EA9AEBFF8EEE}"/>
              </a:ext>
            </a:extLst>
          </p:cNvPr>
          <p:cNvSpPr/>
          <p:nvPr/>
        </p:nvSpPr>
        <p:spPr>
          <a:xfrm>
            <a:off x="7736664" y="5248255"/>
            <a:ext cx="862416" cy="246221"/>
          </a:xfrm>
          <a:prstGeom prst="rect">
            <a:avLst/>
          </a:prstGeom>
        </p:spPr>
        <p:txBody>
          <a:bodyPr wrap="none" lIns="0" tIns="0" rIns="0" bIns="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$3,967.91</a:t>
            </a:r>
            <a:endParaRPr kumimoji="0" lang="en-GB" sz="16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p:txBody>
      </p:sp>
      <p:sp>
        <p:nvSpPr>
          <p:cNvPr id="38" name="Rectangle 37">
            <a:extLst>
              <a:ext uri="{FF2B5EF4-FFF2-40B4-BE49-F238E27FC236}">
                <a16:creationId xmlns:a16="http://schemas.microsoft.com/office/drawing/2014/main" id="{E49DA7C2-00A0-14B2-60DB-77A87CB4AE3B}"/>
              </a:ext>
            </a:extLst>
          </p:cNvPr>
          <p:cNvSpPr/>
          <p:nvPr/>
        </p:nvSpPr>
        <p:spPr>
          <a:xfrm>
            <a:off x="10144333" y="5248255"/>
            <a:ext cx="853694" cy="231166"/>
          </a:xfrm>
          <a:prstGeom prst="rect">
            <a:avLst/>
          </a:prstGeom>
        </p:spPr>
        <p:txBody>
          <a:bodyPr wrap="none" lIns="0" tIns="0" rIns="0" bIns="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$1,777.91</a:t>
            </a:r>
          </a:p>
        </p:txBody>
      </p:sp>
      <p:sp>
        <p:nvSpPr>
          <p:cNvPr id="39" name="TextBox 38">
            <a:extLst>
              <a:ext uri="{FF2B5EF4-FFF2-40B4-BE49-F238E27FC236}">
                <a16:creationId xmlns:a16="http://schemas.microsoft.com/office/drawing/2014/main" id="{22FC2755-3832-84F6-866B-DBE7E1D22D4A}"/>
              </a:ext>
            </a:extLst>
          </p:cNvPr>
          <p:cNvSpPr txBox="1"/>
          <p:nvPr/>
        </p:nvSpPr>
        <p:spPr>
          <a:xfrm>
            <a:off x="7127204" y="5700000"/>
            <a:ext cx="208133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Without Hybrid Benefit</a:t>
            </a:r>
            <a:endParaRPr kumimoji="0" lang="en-GB" sz="14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775F35A7-E975-0E89-4299-56626A872065}"/>
              </a:ext>
            </a:extLst>
          </p:cNvPr>
          <p:cNvSpPr txBox="1"/>
          <p:nvPr/>
        </p:nvSpPr>
        <p:spPr>
          <a:xfrm>
            <a:off x="9527151" y="5700000"/>
            <a:ext cx="2088060"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4"/>
                </a:solidFill>
                <a:effectLst/>
                <a:uLnTx/>
                <a:uFillTx/>
                <a:latin typeface="Segoe UI Semibold"/>
                <a:ea typeface="+mn-ea"/>
                <a:cs typeface="+mn-cs"/>
              </a:rPr>
              <a:t>With Hybrid Benefit</a:t>
            </a:r>
            <a:endParaRPr kumimoji="0" lang="en-GB" sz="1400" b="0" i="0" u="none" strike="noStrike" kern="1200" cap="none" spc="0" normalizeH="0" baseline="0" noProof="0" dirty="0">
              <a:ln>
                <a:noFill/>
              </a:ln>
              <a:solidFill>
                <a:schemeClr val="accent4"/>
              </a:solidFill>
              <a:effectLst/>
              <a:uLnTx/>
              <a:uFillTx/>
              <a:latin typeface="Segoe UI Semibold"/>
              <a:ea typeface="+mn-ea"/>
              <a:cs typeface="+mn-cs"/>
            </a:endParaRPr>
          </a:p>
        </p:txBody>
      </p:sp>
      <p:grpSp>
        <p:nvGrpSpPr>
          <p:cNvPr id="41" name="Group 10" descr="gears">
            <a:extLst>
              <a:ext uri="{FF2B5EF4-FFF2-40B4-BE49-F238E27FC236}">
                <a16:creationId xmlns:a16="http://schemas.microsoft.com/office/drawing/2014/main" id="{1C9BCEE8-0562-8293-BD15-A6042FBB4259}"/>
              </a:ext>
            </a:extLst>
          </p:cNvPr>
          <p:cNvGrpSpPr>
            <a:grpSpLocks noChangeAspect="1"/>
          </p:cNvGrpSpPr>
          <p:nvPr/>
        </p:nvGrpSpPr>
        <p:grpSpPr bwMode="auto">
          <a:xfrm>
            <a:off x="443638" y="4578780"/>
            <a:ext cx="370450" cy="365760"/>
            <a:chOff x="410" y="999"/>
            <a:chExt cx="316" cy="312"/>
          </a:xfrm>
        </p:grpSpPr>
        <p:sp>
          <p:nvSpPr>
            <p:cNvPr id="42" name="Freeform 11">
              <a:extLst>
                <a:ext uri="{FF2B5EF4-FFF2-40B4-BE49-F238E27FC236}">
                  <a16:creationId xmlns:a16="http://schemas.microsoft.com/office/drawing/2014/main" id="{818C8DB4-D951-5719-02B1-E54DDF43372B}"/>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2">
              <a:extLst>
                <a:ext uri="{FF2B5EF4-FFF2-40B4-BE49-F238E27FC236}">
                  <a16:creationId xmlns:a16="http://schemas.microsoft.com/office/drawing/2014/main" id="{7FBCE88E-9E5D-0B7E-A5CF-EF77643ED2BC}"/>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57A92D04-D8E1-ED10-5AF1-D13E742EDE30}"/>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4FE59277-CA4E-7889-F4CA-DF26F8734102}"/>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15">
              <a:extLst>
                <a:ext uri="{FF2B5EF4-FFF2-40B4-BE49-F238E27FC236}">
                  <a16:creationId xmlns:a16="http://schemas.microsoft.com/office/drawing/2014/main" id="{6430BB07-1CB1-61D6-0B00-C21658087E76}"/>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16">
              <a:extLst>
                <a:ext uri="{FF2B5EF4-FFF2-40B4-BE49-F238E27FC236}">
                  <a16:creationId xmlns:a16="http://schemas.microsoft.com/office/drawing/2014/main" id="{E088F3BD-2D7B-F930-2EDF-4CC7113CB281}"/>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17">
              <a:extLst>
                <a:ext uri="{FF2B5EF4-FFF2-40B4-BE49-F238E27FC236}">
                  <a16:creationId xmlns:a16="http://schemas.microsoft.com/office/drawing/2014/main" id="{1AF0FFA4-12BE-FB18-6EE1-CFF24436F605}"/>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18">
              <a:extLst>
                <a:ext uri="{FF2B5EF4-FFF2-40B4-BE49-F238E27FC236}">
                  <a16:creationId xmlns:a16="http://schemas.microsoft.com/office/drawing/2014/main" id="{72CC3AF7-BEA4-D2A2-8857-CF322A9D94D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19">
              <a:extLst>
                <a:ext uri="{FF2B5EF4-FFF2-40B4-BE49-F238E27FC236}">
                  <a16:creationId xmlns:a16="http://schemas.microsoft.com/office/drawing/2014/main" id="{4B3BCC43-4F55-A84F-5C41-99E954D55392}"/>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20">
              <a:extLst>
                <a:ext uri="{FF2B5EF4-FFF2-40B4-BE49-F238E27FC236}">
                  <a16:creationId xmlns:a16="http://schemas.microsoft.com/office/drawing/2014/main" id="{F9575D13-1D68-3F24-8DFF-377A49B062EC}"/>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21">
              <a:extLst>
                <a:ext uri="{FF2B5EF4-FFF2-40B4-BE49-F238E27FC236}">
                  <a16:creationId xmlns:a16="http://schemas.microsoft.com/office/drawing/2014/main" id="{6AC99C3F-4489-F490-167E-5A7349F02275}"/>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22">
              <a:extLst>
                <a:ext uri="{FF2B5EF4-FFF2-40B4-BE49-F238E27FC236}">
                  <a16:creationId xmlns:a16="http://schemas.microsoft.com/office/drawing/2014/main" id="{93D794FA-850B-C2EC-5674-BE8E7C46FA8D}"/>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23">
              <a:extLst>
                <a:ext uri="{FF2B5EF4-FFF2-40B4-BE49-F238E27FC236}">
                  <a16:creationId xmlns:a16="http://schemas.microsoft.com/office/drawing/2014/main" id="{C3C037A0-A447-CA59-B503-985D1D91C029}"/>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24">
              <a:extLst>
                <a:ext uri="{FF2B5EF4-FFF2-40B4-BE49-F238E27FC236}">
                  <a16:creationId xmlns:a16="http://schemas.microsoft.com/office/drawing/2014/main" id="{4F269F52-8720-69A9-6537-4D547D8C6002}"/>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25">
              <a:extLst>
                <a:ext uri="{FF2B5EF4-FFF2-40B4-BE49-F238E27FC236}">
                  <a16:creationId xmlns:a16="http://schemas.microsoft.com/office/drawing/2014/main" id="{862D8D4A-E7FC-7986-0E83-34C9DB412C94}"/>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26">
              <a:extLst>
                <a:ext uri="{FF2B5EF4-FFF2-40B4-BE49-F238E27FC236}">
                  <a16:creationId xmlns:a16="http://schemas.microsoft.com/office/drawing/2014/main" id="{39568A5C-36F3-0A9B-19DB-7BAC97E0E29B}"/>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27">
              <a:extLst>
                <a:ext uri="{FF2B5EF4-FFF2-40B4-BE49-F238E27FC236}">
                  <a16:creationId xmlns:a16="http://schemas.microsoft.com/office/drawing/2014/main" id="{474FF392-0652-6D1F-088C-88A0CD81F922}"/>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28">
              <a:extLst>
                <a:ext uri="{FF2B5EF4-FFF2-40B4-BE49-F238E27FC236}">
                  <a16:creationId xmlns:a16="http://schemas.microsoft.com/office/drawing/2014/main" id="{442AB2C9-411E-7E02-7DAD-A50F509FF2E4}"/>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 name="Group 59" descr="document">
            <a:extLst>
              <a:ext uri="{FF2B5EF4-FFF2-40B4-BE49-F238E27FC236}">
                <a16:creationId xmlns:a16="http://schemas.microsoft.com/office/drawing/2014/main" id="{5F269C2F-7EA4-B31B-3AD1-3CACDFB03B97}"/>
              </a:ext>
            </a:extLst>
          </p:cNvPr>
          <p:cNvGrpSpPr>
            <a:grpSpLocks noChangeAspect="1"/>
          </p:cNvGrpSpPr>
          <p:nvPr/>
        </p:nvGrpSpPr>
        <p:grpSpPr>
          <a:xfrm>
            <a:off x="503426" y="3673419"/>
            <a:ext cx="250874" cy="365760"/>
            <a:chOff x="6448425" y="1585913"/>
            <a:chExt cx="339725" cy="495300"/>
          </a:xfrm>
        </p:grpSpPr>
        <p:sp>
          <p:nvSpPr>
            <p:cNvPr id="61" name="Rectangle 138">
              <a:extLst>
                <a:ext uri="{FF2B5EF4-FFF2-40B4-BE49-F238E27FC236}">
                  <a16:creationId xmlns:a16="http://schemas.microsoft.com/office/drawing/2014/main" id="{0A2C3E50-90AB-26DB-5B60-AAAE4B47871D}"/>
                </a:ext>
              </a:extLst>
            </p:cNvPr>
            <p:cNvSpPr>
              <a:spLocks noChangeArrowheads="1"/>
            </p:cNvSpPr>
            <p:nvPr/>
          </p:nvSpPr>
          <p:spPr bwMode="auto">
            <a:xfrm>
              <a:off x="6448425" y="158591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139">
              <a:extLst>
                <a:ext uri="{FF2B5EF4-FFF2-40B4-BE49-F238E27FC236}">
                  <a16:creationId xmlns:a16="http://schemas.microsoft.com/office/drawing/2014/main" id="{24BB67F0-F271-F0E3-70BF-71ED18719B5E}"/>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40">
              <a:extLst>
                <a:ext uri="{FF2B5EF4-FFF2-40B4-BE49-F238E27FC236}">
                  <a16:creationId xmlns:a16="http://schemas.microsoft.com/office/drawing/2014/main" id="{726F26B0-45D6-18E6-0A59-EC38C2EEFC3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141">
              <a:extLst>
                <a:ext uri="{FF2B5EF4-FFF2-40B4-BE49-F238E27FC236}">
                  <a16:creationId xmlns:a16="http://schemas.microsoft.com/office/drawing/2014/main" id="{D6D8F2B4-07F1-9576-7C65-F2B9E9D51960}"/>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142">
              <a:extLst>
                <a:ext uri="{FF2B5EF4-FFF2-40B4-BE49-F238E27FC236}">
                  <a16:creationId xmlns:a16="http://schemas.microsoft.com/office/drawing/2014/main" id="{950AB24C-ECA7-AA5E-3EFC-095A567ECC7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143">
              <a:extLst>
                <a:ext uri="{FF2B5EF4-FFF2-40B4-BE49-F238E27FC236}">
                  <a16:creationId xmlns:a16="http://schemas.microsoft.com/office/drawing/2014/main" id="{473B98F8-18ED-D55A-95EB-76792573CA98}"/>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descr="money symbol">
            <a:extLst>
              <a:ext uri="{FF2B5EF4-FFF2-40B4-BE49-F238E27FC236}">
                <a16:creationId xmlns:a16="http://schemas.microsoft.com/office/drawing/2014/main" id="{49137B25-FF96-1906-C9E1-E91A703E85CB}"/>
              </a:ext>
            </a:extLst>
          </p:cNvPr>
          <p:cNvGrpSpPr>
            <a:grpSpLocks noChangeAspect="1"/>
          </p:cNvGrpSpPr>
          <p:nvPr/>
        </p:nvGrpSpPr>
        <p:grpSpPr>
          <a:xfrm>
            <a:off x="514563" y="2768058"/>
            <a:ext cx="228600" cy="365760"/>
            <a:chOff x="4556125" y="1585913"/>
            <a:chExt cx="309563" cy="495300"/>
          </a:xfrm>
        </p:grpSpPr>
        <p:sp>
          <p:nvSpPr>
            <p:cNvPr id="68" name="Rectangle 45">
              <a:extLst>
                <a:ext uri="{FF2B5EF4-FFF2-40B4-BE49-F238E27FC236}">
                  <a16:creationId xmlns:a16="http://schemas.microsoft.com/office/drawing/2014/main" id="{36AB587F-D446-27CE-3FE7-60012D7D0ED7}"/>
                </a:ext>
              </a:extLst>
            </p:cNvPr>
            <p:cNvSpPr>
              <a:spLocks noChangeArrowheads="1"/>
            </p:cNvSpPr>
            <p:nvPr/>
          </p:nvSpPr>
          <p:spPr bwMode="auto">
            <a:xfrm>
              <a:off x="4556125" y="1585913"/>
              <a:ext cx="309563"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46">
              <a:extLst>
                <a:ext uri="{FF2B5EF4-FFF2-40B4-BE49-F238E27FC236}">
                  <a16:creationId xmlns:a16="http://schemas.microsoft.com/office/drawing/2014/main" id="{0B336CA8-026C-119B-E988-8824552187E8}"/>
                </a:ext>
              </a:extLst>
            </p:cNvPr>
            <p:cNvSpPr>
              <a:spLocks noEditPoints="1"/>
            </p:cNvSpPr>
            <p:nvPr/>
          </p:nvSpPr>
          <p:spPr bwMode="auto">
            <a:xfrm>
              <a:off x="4648200" y="1716088"/>
              <a:ext cx="125413" cy="234950"/>
            </a:xfrm>
            <a:custGeom>
              <a:avLst/>
              <a:gdLst>
                <a:gd name="T0" fmla="*/ 342 w 342"/>
                <a:gd name="T1" fmla="*/ 434 h 650"/>
                <a:gd name="T2" fmla="*/ 305 w 342"/>
                <a:gd name="T3" fmla="*/ 529 h 650"/>
                <a:gd name="T4" fmla="*/ 196 w 342"/>
                <a:gd name="T5" fmla="*/ 573 h 650"/>
                <a:gd name="T6" fmla="*/ 196 w 342"/>
                <a:gd name="T7" fmla="*/ 650 h 650"/>
                <a:gd name="T8" fmla="*/ 144 w 342"/>
                <a:gd name="T9" fmla="*/ 650 h 650"/>
                <a:gd name="T10" fmla="*/ 144 w 342"/>
                <a:gd name="T11" fmla="*/ 575 h 650"/>
                <a:gd name="T12" fmla="*/ 10 w 342"/>
                <a:gd name="T13" fmla="*/ 543 h 650"/>
                <a:gd name="T14" fmla="*/ 10 w 342"/>
                <a:gd name="T15" fmla="*/ 444 h 650"/>
                <a:gd name="T16" fmla="*/ 71 w 342"/>
                <a:gd name="T17" fmla="*/ 474 h 650"/>
                <a:gd name="T18" fmla="*/ 144 w 342"/>
                <a:gd name="T19" fmla="*/ 491 h 650"/>
                <a:gd name="T20" fmla="*/ 144 w 342"/>
                <a:gd name="T21" fmla="*/ 362 h 650"/>
                <a:gd name="T22" fmla="*/ 33 w 342"/>
                <a:gd name="T23" fmla="*/ 298 h 650"/>
                <a:gd name="T24" fmla="*/ 0 w 342"/>
                <a:gd name="T25" fmla="*/ 207 h 650"/>
                <a:gd name="T26" fmla="*/ 41 w 342"/>
                <a:gd name="T27" fmla="*/ 111 h 650"/>
                <a:gd name="T28" fmla="*/ 144 w 342"/>
                <a:gd name="T29" fmla="*/ 66 h 650"/>
                <a:gd name="T30" fmla="*/ 144 w 342"/>
                <a:gd name="T31" fmla="*/ 0 h 650"/>
                <a:gd name="T32" fmla="*/ 196 w 342"/>
                <a:gd name="T33" fmla="*/ 0 h 650"/>
                <a:gd name="T34" fmla="*/ 196 w 342"/>
                <a:gd name="T35" fmla="*/ 65 h 650"/>
                <a:gd name="T36" fmla="*/ 308 w 342"/>
                <a:gd name="T37" fmla="*/ 89 h 650"/>
                <a:gd name="T38" fmla="*/ 308 w 342"/>
                <a:gd name="T39" fmla="*/ 185 h 650"/>
                <a:gd name="T40" fmla="*/ 196 w 342"/>
                <a:gd name="T41" fmla="*/ 148 h 650"/>
                <a:gd name="T42" fmla="*/ 196 w 342"/>
                <a:gd name="T43" fmla="*/ 283 h 650"/>
                <a:gd name="T44" fmla="*/ 308 w 342"/>
                <a:gd name="T45" fmla="*/ 347 h 650"/>
                <a:gd name="T46" fmla="*/ 342 w 342"/>
                <a:gd name="T47" fmla="*/ 434 h 650"/>
                <a:gd name="T48" fmla="*/ 144 w 342"/>
                <a:gd name="T49" fmla="*/ 262 h 650"/>
                <a:gd name="T50" fmla="*/ 144 w 342"/>
                <a:gd name="T51" fmla="*/ 149 h 650"/>
                <a:gd name="T52" fmla="*/ 95 w 342"/>
                <a:gd name="T53" fmla="*/ 201 h 650"/>
                <a:gd name="T54" fmla="*/ 144 w 342"/>
                <a:gd name="T55" fmla="*/ 262 h 650"/>
                <a:gd name="T56" fmla="*/ 247 w 342"/>
                <a:gd name="T57" fmla="*/ 439 h 650"/>
                <a:gd name="T58" fmla="*/ 196 w 342"/>
                <a:gd name="T59" fmla="*/ 382 h 650"/>
                <a:gd name="T60" fmla="*/ 196 w 342"/>
                <a:gd name="T61" fmla="*/ 490 h 650"/>
                <a:gd name="T62" fmla="*/ 247 w 342"/>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650">
                  <a:moveTo>
                    <a:pt x="342" y="434"/>
                  </a:moveTo>
                  <a:cubicBezTo>
                    <a:pt x="342" y="473"/>
                    <a:pt x="329" y="505"/>
                    <a:pt x="305" y="529"/>
                  </a:cubicBezTo>
                  <a:cubicBezTo>
                    <a:pt x="280" y="553"/>
                    <a:pt x="244" y="568"/>
                    <a:pt x="196" y="573"/>
                  </a:cubicBezTo>
                  <a:cubicBezTo>
                    <a:pt x="196" y="650"/>
                    <a:pt x="196" y="650"/>
                    <a:pt x="196" y="650"/>
                  </a:cubicBezTo>
                  <a:cubicBezTo>
                    <a:pt x="144" y="650"/>
                    <a:pt x="144" y="650"/>
                    <a:pt x="144" y="650"/>
                  </a:cubicBezTo>
                  <a:cubicBezTo>
                    <a:pt x="144" y="575"/>
                    <a:pt x="144" y="575"/>
                    <a:pt x="144" y="575"/>
                  </a:cubicBezTo>
                  <a:cubicBezTo>
                    <a:pt x="96" y="575"/>
                    <a:pt x="51" y="564"/>
                    <a:pt x="10" y="543"/>
                  </a:cubicBezTo>
                  <a:cubicBezTo>
                    <a:pt x="10" y="444"/>
                    <a:pt x="10" y="444"/>
                    <a:pt x="10" y="444"/>
                  </a:cubicBezTo>
                  <a:cubicBezTo>
                    <a:pt x="23" y="454"/>
                    <a:pt x="43" y="465"/>
                    <a:pt x="71" y="474"/>
                  </a:cubicBezTo>
                  <a:cubicBezTo>
                    <a:pt x="99" y="484"/>
                    <a:pt x="124" y="490"/>
                    <a:pt x="144" y="491"/>
                  </a:cubicBezTo>
                  <a:cubicBezTo>
                    <a:pt x="144" y="362"/>
                    <a:pt x="144" y="362"/>
                    <a:pt x="144" y="362"/>
                  </a:cubicBezTo>
                  <a:cubicBezTo>
                    <a:pt x="92" y="342"/>
                    <a:pt x="55" y="321"/>
                    <a:pt x="33" y="298"/>
                  </a:cubicBezTo>
                  <a:cubicBezTo>
                    <a:pt x="11" y="275"/>
                    <a:pt x="0" y="245"/>
                    <a:pt x="0" y="207"/>
                  </a:cubicBezTo>
                  <a:cubicBezTo>
                    <a:pt x="0" y="169"/>
                    <a:pt x="14" y="137"/>
                    <a:pt x="41" y="111"/>
                  </a:cubicBezTo>
                  <a:cubicBezTo>
                    <a:pt x="67" y="85"/>
                    <a:pt x="102" y="70"/>
                    <a:pt x="144" y="66"/>
                  </a:cubicBezTo>
                  <a:cubicBezTo>
                    <a:pt x="144" y="0"/>
                    <a:pt x="144" y="0"/>
                    <a:pt x="144" y="0"/>
                  </a:cubicBezTo>
                  <a:cubicBezTo>
                    <a:pt x="196" y="0"/>
                    <a:pt x="196" y="0"/>
                    <a:pt x="196" y="0"/>
                  </a:cubicBezTo>
                  <a:cubicBezTo>
                    <a:pt x="196" y="65"/>
                    <a:pt x="196" y="65"/>
                    <a:pt x="196" y="65"/>
                  </a:cubicBezTo>
                  <a:cubicBezTo>
                    <a:pt x="246" y="67"/>
                    <a:pt x="284" y="75"/>
                    <a:pt x="308" y="89"/>
                  </a:cubicBezTo>
                  <a:cubicBezTo>
                    <a:pt x="308" y="185"/>
                    <a:pt x="308" y="185"/>
                    <a:pt x="308" y="185"/>
                  </a:cubicBezTo>
                  <a:cubicBezTo>
                    <a:pt x="275" y="165"/>
                    <a:pt x="238" y="153"/>
                    <a:pt x="196" y="148"/>
                  </a:cubicBezTo>
                  <a:cubicBezTo>
                    <a:pt x="196" y="283"/>
                    <a:pt x="196" y="283"/>
                    <a:pt x="196" y="283"/>
                  </a:cubicBezTo>
                  <a:cubicBezTo>
                    <a:pt x="249" y="302"/>
                    <a:pt x="286" y="323"/>
                    <a:pt x="308" y="347"/>
                  </a:cubicBezTo>
                  <a:cubicBezTo>
                    <a:pt x="331" y="370"/>
                    <a:pt x="342" y="399"/>
                    <a:pt x="342" y="434"/>
                  </a:cubicBezTo>
                  <a:close/>
                  <a:moveTo>
                    <a:pt x="144" y="262"/>
                  </a:moveTo>
                  <a:cubicBezTo>
                    <a:pt x="144" y="149"/>
                    <a:pt x="144" y="149"/>
                    <a:pt x="144" y="149"/>
                  </a:cubicBezTo>
                  <a:cubicBezTo>
                    <a:pt x="111" y="155"/>
                    <a:pt x="95" y="172"/>
                    <a:pt x="95" y="201"/>
                  </a:cubicBezTo>
                  <a:cubicBezTo>
                    <a:pt x="95" y="226"/>
                    <a:pt x="111" y="246"/>
                    <a:pt x="144" y="262"/>
                  </a:cubicBezTo>
                  <a:close/>
                  <a:moveTo>
                    <a:pt x="247" y="439"/>
                  </a:moveTo>
                  <a:cubicBezTo>
                    <a:pt x="247" y="416"/>
                    <a:pt x="230" y="397"/>
                    <a:pt x="196" y="382"/>
                  </a:cubicBezTo>
                  <a:cubicBezTo>
                    <a:pt x="196" y="490"/>
                    <a:pt x="196" y="490"/>
                    <a:pt x="196" y="490"/>
                  </a:cubicBezTo>
                  <a:cubicBezTo>
                    <a:pt x="230" y="484"/>
                    <a:pt x="247" y="468"/>
                    <a:pt x="247"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 name="Group 10" descr="bars going down with money symbol">
            <a:extLst>
              <a:ext uri="{FF2B5EF4-FFF2-40B4-BE49-F238E27FC236}">
                <a16:creationId xmlns:a16="http://schemas.microsoft.com/office/drawing/2014/main" id="{E07D960C-CE6D-1DB0-8463-D5883C1FA468}"/>
              </a:ext>
            </a:extLst>
          </p:cNvPr>
          <p:cNvGrpSpPr>
            <a:grpSpLocks noChangeAspect="1"/>
          </p:cNvGrpSpPr>
          <p:nvPr/>
        </p:nvGrpSpPr>
        <p:grpSpPr bwMode="auto">
          <a:xfrm>
            <a:off x="468843" y="1862697"/>
            <a:ext cx="320040" cy="365760"/>
            <a:chOff x="1033" y="999"/>
            <a:chExt cx="273" cy="312"/>
          </a:xfrm>
          <a:solidFill>
            <a:schemeClr val="accent1"/>
          </a:solidFill>
        </p:grpSpPr>
        <p:sp>
          <p:nvSpPr>
            <p:cNvPr id="71" name="Rectangle 11">
              <a:extLst>
                <a:ext uri="{FF2B5EF4-FFF2-40B4-BE49-F238E27FC236}">
                  <a16:creationId xmlns:a16="http://schemas.microsoft.com/office/drawing/2014/main" id="{40869059-F27C-8983-4B95-CB80FC9F6621}"/>
                </a:ext>
              </a:extLst>
            </p:cNvPr>
            <p:cNvSpPr>
              <a:spLocks noChangeArrowheads="1"/>
            </p:cNvSpPr>
            <p:nvPr/>
          </p:nvSpPr>
          <p:spPr bwMode="auto">
            <a:xfrm>
              <a:off x="1277" y="1243"/>
              <a:ext cx="29" cy="6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2">
              <a:extLst>
                <a:ext uri="{FF2B5EF4-FFF2-40B4-BE49-F238E27FC236}">
                  <a16:creationId xmlns:a16="http://schemas.microsoft.com/office/drawing/2014/main" id="{166876E0-49B0-2187-7C68-365B7DC64CE8}"/>
                </a:ext>
              </a:extLst>
            </p:cNvPr>
            <p:cNvSpPr>
              <a:spLocks noChangeArrowheads="1"/>
            </p:cNvSpPr>
            <p:nvPr/>
          </p:nvSpPr>
          <p:spPr bwMode="auto">
            <a:xfrm>
              <a:off x="1228" y="1194"/>
              <a:ext cx="29" cy="11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3">
              <a:extLst>
                <a:ext uri="{FF2B5EF4-FFF2-40B4-BE49-F238E27FC236}">
                  <a16:creationId xmlns:a16="http://schemas.microsoft.com/office/drawing/2014/main" id="{60DE78A9-26FD-7BFB-E108-65D013F26C54}"/>
                </a:ext>
              </a:extLst>
            </p:cNvPr>
            <p:cNvSpPr>
              <a:spLocks noChangeArrowheads="1"/>
            </p:cNvSpPr>
            <p:nvPr/>
          </p:nvSpPr>
          <p:spPr bwMode="auto">
            <a:xfrm>
              <a:off x="1179" y="1145"/>
              <a:ext cx="30" cy="16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4">
              <a:extLst>
                <a:ext uri="{FF2B5EF4-FFF2-40B4-BE49-F238E27FC236}">
                  <a16:creationId xmlns:a16="http://schemas.microsoft.com/office/drawing/2014/main" id="{F64575B2-6F37-866C-9F0A-1A43C563DB4E}"/>
                </a:ext>
              </a:extLst>
            </p:cNvPr>
            <p:cNvSpPr>
              <a:spLocks noChangeArrowheads="1"/>
            </p:cNvSpPr>
            <p:nvPr/>
          </p:nvSpPr>
          <p:spPr bwMode="auto">
            <a:xfrm>
              <a:off x="1131" y="1097"/>
              <a:ext cx="29" cy="2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5">
              <a:extLst>
                <a:ext uri="{FF2B5EF4-FFF2-40B4-BE49-F238E27FC236}">
                  <a16:creationId xmlns:a16="http://schemas.microsoft.com/office/drawing/2014/main" id="{6A891666-C100-9A6F-9A0A-E1E3DDCC5A1D}"/>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6">
              <a:extLst>
                <a:ext uri="{FF2B5EF4-FFF2-40B4-BE49-F238E27FC236}">
                  <a16:creationId xmlns:a16="http://schemas.microsoft.com/office/drawing/2014/main" id="{76A3039A-9B1C-2203-49B2-C5EF0E011E7C}"/>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7">
              <a:extLst>
                <a:ext uri="{FF2B5EF4-FFF2-40B4-BE49-F238E27FC236}">
                  <a16:creationId xmlns:a16="http://schemas.microsoft.com/office/drawing/2014/main" id="{3649CF06-0CA7-BB84-F39D-7944E823118F}"/>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19" descr="calendar">
            <a:extLst>
              <a:ext uri="{FF2B5EF4-FFF2-40B4-BE49-F238E27FC236}">
                <a16:creationId xmlns:a16="http://schemas.microsoft.com/office/drawing/2014/main" id="{178B0C8C-7B2A-5D49-A3B9-AB33DC78C886}"/>
              </a:ext>
            </a:extLst>
          </p:cNvPr>
          <p:cNvGrpSpPr>
            <a:grpSpLocks noChangeAspect="1"/>
          </p:cNvGrpSpPr>
          <p:nvPr/>
        </p:nvGrpSpPr>
        <p:grpSpPr bwMode="auto">
          <a:xfrm>
            <a:off x="444806" y="5463037"/>
            <a:ext cx="370449" cy="386861"/>
            <a:chOff x="5806" y="981"/>
            <a:chExt cx="316" cy="330"/>
          </a:xfrm>
        </p:grpSpPr>
        <p:sp>
          <p:nvSpPr>
            <p:cNvPr id="79" name="AutoShape 18">
              <a:extLst>
                <a:ext uri="{FF2B5EF4-FFF2-40B4-BE49-F238E27FC236}">
                  <a16:creationId xmlns:a16="http://schemas.microsoft.com/office/drawing/2014/main" id="{DB542646-0FDF-8035-3598-C092F7F74B09}"/>
                </a:ext>
              </a:extLst>
            </p:cNvPr>
            <p:cNvSpPr>
              <a:spLocks noChangeAspect="1" noChangeArrowheads="1" noTextEdit="1"/>
            </p:cNvSpPr>
            <p:nvPr/>
          </p:nvSpPr>
          <p:spPr bwMode="auto">
            <a:xfrm>
              <a:off x="5807" y="999"/>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20">
              <a:extLst>
                <a:ext uri="{FF2B5EF4-FFF2-40B4-BE49-F238E27FC236}">
                  <a16:creationId xmlns:a16="http://schemas.microsoft.com/office/drawing/2014/main" id="{386DE3EE-6330-0B5D-97CC-1E880616A47F}"/>
                </a:ext>
              </a:extLst>
            </p:cNvPr>
            <p:cNvSpPr>
              <a:spLocks noChangeArrowheads="1"/>
            </p:cNvSpPr>
            <p:nvPr/>
          </p:nvSpPr>
          <p:spPr bwMode="auto">
            <a:xfrm>
              <a:off x="5807" y="1028"/>
              <a:ext cx="315" cy="283"/>
            </a:xfrm>
            <a:prstGeom prst="rect">
              <a:avLst/>
            </a:prstGeom>
            <a:solidFill>
              <a:srgbClr val="000000"/>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21">
              <a:extLst>
                <a:ext uri="{FF2B5EF4-FFF2-40B4-BE49-F238E27FC236}">
                  <a16:creationId xmlns:a16="http://schemas.microsoft.com/office/drawing/2014/main" id="{5581DFAF-3E8A-CF63-886B-BB65E60C78D1}"/>
                </a:ext>
              </a:extLst>
            </p:cNvPr>
            <p:cNvSpPr>
              <a:spLocks noChangeArrowheads="1"/>
            </p:cNvSpPr>
            <p:nvPr/>
          </p:nvSpPr>
          <p:spPr bwMode="auto">
            <a:xfrm>
              <a:off x="5806" y="981"/>
              <a:ext cx="315" cy="44"/>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22">
              <a:extLst>
                <a:ext uri="{FF2B5EF4-FFF2-40B4-BE49-F238E27FC236}">
                  <a16:creationId xmlns:a16="http://schemas.microsoft.com/office/drawing/2014/main" id="{C429EF1E-6ED7-DB51-DFA5-7DAA1815EA8A}"/>
                </a:ext>
              </a:extLst>
            </p:cNvPr>
            <p:cNvSpPr>
              <a:spLocks noChangeArrowheads="1"/>
            </p:cNvSpPr>
            <p:nvPr/>
          </p:nvSpPr>
          <p:spPr bwMode="auto">
            <a:xfrm>
              <a:off x="5851" y="1082"/>
              <a:ext cx="29"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23">
              <a:extLst>
                <a:ext uri="{FF2B5EF4-FFF2-40B4-BE49-F238E27FC236}">
                  <a16:creationId xmlns:a16="http://schemas.microsoft.com/office/drawing/2014/main" id="{10E30E45-D2CD-B2F5-B556-6F033F203F54}"/>
                </a:ext>
              </a:extLst>
            </p:cNvPr>
            <p:cNvSpPr>
              <a:spLocks noChangeArrowheads="1"/>
            </p:cNvSpPr>
            <p:nvPr/>
          </p:nvSpPr>
          <p:spPr bwMode="auto">
            <a:xfrm>
              <a:off x="5900" y="1082"/>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24">
              <a:extLst>
                <a:ext uri="{FF2B5EF4-FFF2-40B4-BE49-F238E27FC236}">
                  <a16:creationId xmlns:a16="http://schemas.microsoft.com/office/drawing/2014/main" id="{21D18E8F-F1F4-B14D-0983-FC5DD46C59F8}"/>
                </a:ext>
              </a:extLst>
            </p:cNvPr>
            <p:cNvSpPr>
              <a:spLocks noChangeArrowheads="1"/>
            </p:cNvSpPr>
            <p:nvPr/>
          </p:nvSpPr>
          <p:spPr bwMode="auto">
            <a:xfrm>
              <a:off x="5948" y="1082"/>
              <a:ext cx="30"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25">
              <a:extLst>
                <a:ext uri="{FF2B5EF4-FFF2-40B4-BE49-F238E27FC236}">
                  <a16:creationId xmlns:a16="http://schemas.microsoft.com/office/drawing/2014/main" id="{4FD6875E-3B0E-8937-998F-380215B8D3D3}"/>
                </a:ext>
              </a:extLst>
            </p:cNvPr>
            <p:cNvSpPr>
              <a:spLocks noChangeArrowheads="1"/>
            </p:cNvSpPr>
            <p:nvPr/>
          </p:nvSpPr>
          <p:spPr bwMode="auto">
            <a:xfrm>
              <a:off x="5997" y="1082"/>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26">
              <a:extLst>
                <a:ext uri="{FF2B5EF4-FFF2-40B4-BE49-F238E27FC236}">
                  <a16:creationId xmlns:a16="http://schemas.microsoft.com/office/drawing/2014/main" id="{3BF03708-D756-3A5E-0304-6225B31942EB}"/>
                </a:ext>
              </a:extLst>
            </p:cNvPr>
            <p:cNvSpPr>
              <a:spLocks noChangeArrowheads="1"/>
            </p:cNvSpPr>
            <p:nvPr/>
          </p:nvSpPr>
          <p:spPr bwMode="auto">
            <a:xfrm>
              <a:off x="5851"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27">
              <a:extLst>
                <a:ext uri="{FF2B5EF4-FFF2-40B4-BE49-F238E27FC236}">
                  <a16:creationId xmlns:a16="http://schemas.microsoft.com/office/drawing/2014/main" id="{B2B77E4A-8268-0EF2-D2A8-5E5F3326E106}"/>
                </a:ext>
              </a:extLst>
            </p:cNvPr>
            <p:cNvSpPr>
              <a:spLocks noChangeArrowheads="1"/>
            </p:cNvSpPr>
            <p:nvPr/>
          </p:nvSpPr>
          <p:spPr bwMode="auto">
            <a:xfrm>
              <a:off x="5900"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28">
              <a:extLst>
                <a:ext uri="{FF2B5EF4-FFF2-40B4-BE49-F238E27FC236}">
                  <a16:creationId xmlns:a16="http://schemas.microsoft.com/office/drawing/2014/main" id="{4FAD65DC-E3DE-1229-0AB1-349674EE939A}"/>
                </a:ext>
              </a:extLst>
            </p:cNvPr>
            <p:cNvSpPr>
              <a:spLocks noChangeArrowheads="1"/>
            </p:cNvSpPr>
            <p:nvPr/>
          </p:nvSpPr>
          <p:spPr bwMode="auto">
            <a:xfrm>
              <a:off x="5948" y="1131"/>
              <a:ext cx="30"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29">
              <a:extLst>
                <a:ext uri="{FF2B5EF4-FFF2-40B4-BE49-F238E27FC236}">
                  <a16:creationId xmlns:a16="http://schemas.microsoft.com/office/drawing/2014/main" id="{F4F97AF2-6495-B7C2-D6D2-05A2F57AD3B3}"/>
                </a:ext>
              </a:extLst>
            </p:cNvPr>
            <p:cNvSpPr>
              <a:spLocks noChangeArrowheads="1"/>
            </p:cNvSpPr>
            <p:nvPr/>
          </p:nvSpPr>
          <p:spPr bwMode="auto">
            <a:xfrm>
              <a:off x="5997"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30">
              <a:extLst>
                <a:ext uri="{FF2B5EF4-FFF2-40B4-BE49-F238E27FC236}">
                  <a16:creationId xmlns:a16="http://schemas.microsoft.com/office/drawing/2014/main" id="{9778E167-4ED1-1D5B-9391-31E20043B1A5}"/>
                </a:ext>
              </a:extLst>
            </p:cNvPr>
            <p:cNvSpPr>
              <a:spLocks noChangeArrowheads="1"/>
            </p:cNvSpPr>
            <p:nvPr/>
          </p:nvSpPr>
          <p:spPr bwMode="auto">
            <a:xfrm>
              <a:off x="5851" y="1179"/>
              <a:ext cx="29"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31">
              <a:extLst>
                <a:ext uri="{FF2B5EF4-FFF2-40B4-BE49-F238E27FC236}">
                  <a16:creationId xmlns:a16="http://schemas.microsoft.com/office/drawing/2014/main" id="{16990D00-7117-B1A2-2E4F-595F5E6798AB}"/>
                </a:ext>
              </a:extLst>
            </p:cNvPr>
            <p:cNvSpPr>
              <a:spLocks noChangeArrowheads="1"/>
            </p:cNvSpPr>
            <p:nvPr/>
          </p:nvSpPr>
          <p:spPr bwMode="auto">
            <a:xfrm>
              <a:off x="5900" y="1179"/>
              <a:ext cx="29" cy="30"/>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32">
              <a:extLst>
                <a:ext uri="{FF2B5EF4-FFF2-40B4-BE49-F238E27FC236}">
                  <a16:creationId xmlns:a16="http://schemas.microsoft.com/office/drawing/2014/main" id="{88A8826D-0E3C-9528-53F7-EC8D8F2C9904}"/>
                </a:ext>
              </a:extLst>
            </p:cNvPr>
            <p:cNvSpPr>
              <a:spLocks noChangeArrowheads="1"/>
            </p:cNvSpPr>
            <p:nvPr/>
          </p:nvSpPr>
          <p:spPr bwMode="auto">
            <a:xfrm>
              <a:off x="5948" y="1179"/>
              <a:ext cx="30"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33">
              <a:extLst>
                <a:ext uri="{FF2B5EF4-FFF2-40B4-BE49-F238E27FC236}">
                  <a16:creationId xmlns:a16="http://schemas.microsoft.com/office/drawing/2014/main" id="{77BB392A-7143-409E-9900-9D48EF0755D4}"/>
                </a:ext>
              </a:extLst>
            </p:cNvPr>
            <p:cNvSpPr>
              <a:spLocks noChangeArrowheads="1"/>
            </p:cNvSpPr>
            <p:nvPr/>
          </p:nvSpPr>
          <p:spPr bwMode="auto">
            <a:xfrm>
              <a:off x="5997" y="1179"/>
              <a:ext cx="29"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34">
              <a:extLst>
                <a:ext uri="{FF2B5EF4-FFF2-40B4-BE49-F238E27FC236}">
                  <a16:creationId xmlns:a16="http://schemas.microsoft.com/office/drawing/2014/main" id="{BFBA29D4-BD49-C4AD-DAF5-83501FD0FB84}"/>
                </a:ext>
              </a:extLst>
            </p:cNvPr>
            <p:cNvSpPr>
              <a:spLocks noChangeArrowheads="1"/>
            </p:cNvSpPr>
            <p:nvPr/>
          </p:nvSpPr>
          <p:spPr bwMode="auto">
            <a:xfrm>
              <a:off x="5851" y="1228"/>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35">
              <a:extLst>
                <a:ext uri="{FF2B5EF4-FFF2-40B4-BE49-F238E27FC236}">
                  <a16:creationId xmlns:a16="http://schemas.microsoft.com/office/drawing/2014/main" id="{1C9857EC-8BF9-F2B4-6E4C-AEC9EFCDA89E}"/>
                </a:ext>
              </a:extLst>
            </p:cNvPr>
            <p:cNvSpPr>
              <a:spLocks noChangeArrowheads="1"/>
            </p:cNvSpPr>
            <p:nvPr/>
          </p:nvSpPr>
          <p:spPr bwMode="auto">
            <a:xfrm>
              <a:off x="5900" y="1228"/>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36">
              <a:extLst>
                <a:ext uri="{FF2B5EF4-FFF2-40B4-BE49-F238E27FC236}">
                  <a16:creationId xmlns:a16="http://schemas.microsoft.com/office/drawing/2014/main" id="{85D1E529-767F-FC05-E538-B44C4F179DB9}"/>
                </a:ext>
              </a:extLst>
            </p:cNvPr>
            <p:cNvSpPr>
              <a:spLocks noChangeArrowheads="1"/>
            </p:cNvSpPr>
            <p:nvPr/>
          </p:nvSpPr>
          <p:spPr bwMode="auto">
            <a:xfrm>
              <a:off x="5948" y="1228"/>
              <a:ext cx="30"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612169E1-5F4D-89BB-CD0C-2D4F63A06F7E}"/>
                </a:ext>
              </a:extLst>
            </p:cNvPr>
            <p:cNvSpPr>
              <a:spLocks noChangeArrowheads="1"/>
            </p:cNvSpPr>
            <p:nvPr/>
          </p:nvSpPr>
          <p:spPr bwMode="auto">
            <a:xfrm>
              <a:off x="5997" y="1228"/>
              <a:ext cx="29"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29416B75-A489-E48D-7D7A-CB791EAAE4D3}"/>
                </a:ext>
              </a:extLst>
            </p:cNvPr>
            <p:cNvSpPr>
              <a:spLocks noChangeArrowheads="1"/>
            </p:cNvSpPr>
            <p:nvPr/>
          </p:nvSpPr>
          <p:spPr bwMode="auto">
            <a:xfrm>
              <a:off x="6046" y="1082"/>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4F10FE09-245B-7205-5FCE-F537CBA65030}"/>
                </a:ext>
              </a:extLst>
            </p:cNvPr>
            <p:cNvSpPr>
              <a:spLocks noChangeArrowheads="1"/>
            </p:cNvSpPr>
            <p:nvPr/>
          </p:nvSpPr>
          <p:spPr bwMode="auto">
            <a:xfrm>
              <a:off x="6046"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0F23690A-36FF-EBF5-A8E0-40F216E84B48}"/>
                </a:ext>
              </a:extLst>
            </p:cNvPr>
            <p:cNvSpPr>
              <a:spLocks noChangeArrowheads="1"/>
            </p:cNvSpPr>
            <p:nvPr/>
          </p:nvSpPr>
          <p:spPr bwMode="auto">
            <a:xfrm>
              <a:off x="6046" y="1179"/>
              <a:ext cx="29"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D175ED12-3D78-8B8F-1FA7-01B52D3885B6}"/>
                </a:ext>
              </a:extLst>
            </p:cNvPr>
            <p:cNvSpPr>
              <a:spLocks noChangeArrowheads="1"/>
            </p:cNvSpPr>
            <p:nvPr/>
          </p:nvSpPr>
          <p:spPr bwMode="auto">
            <a:xfrm>
              <a:off x="6046" y="1228"/>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 name="Rectangle 14">
            <a:extLst>
              <a:ext uri="{FF2B5EF4-FFF2-40B4-BE49-F238E27FC236}">
                <a16:creationId xmlns:a16="http://schemas.microsoft.com/office/drawing/2014/main" id="{E1DA96F2-2FFC-56E0-1DFA-BD983A4F773A}"/>
              </a:ext>
              <a:ext uri="{C183D7F6-B498-43B3-948B-1728B52AA6E4}">
                <adec:decorative xmlns:adec="http://schemas.microsoft.com/office/drawing/2017/decorative" val="1"/>
              </a:ext>
            </a:extLst>
          </p:cNvPr>
          <p:cNvSpPr/>
          <p:nvPr/>
        </p:nvSpPr>
        <p:spPr bwMode="auto">
          <a:xfrm flipH="1">
            <a:off x="7134323" y="1908788"/>
            <a:ext cx="3414528" cy="1717789"/>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ln w="15875">
            <a:solidFill>
              <a:schemeClr val="tx2"/>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 name="TextBox 102">
            <a:extLst>
              <a:ext uri="{FF2B5EF4-FFF2-40B4-BE49-F238E27FC236}">
                <a16:creationId xmlns:a16="http://schemas.microsoft.com/office/drawing/2014/main" id="{914CC747-94F7-1D83-6D2E-D5D7EB4EB0E5}"/>
              </a:ext>
            </a:extLst>
          </p:cNvPr>
          <p:cNvSpPr txBox="1"/>
          <p:nvPr/>
        </p:nvSpPr>
        <p:spPr>
          <a:xfrm>
            <a:off x="9963481" y="2661082"/>
            <a:ext cx="1215397" cy="424732"/>
          </a:xfrm>
          <a:prstGeom prst="rect">
            <a:avLst/>
          </a:prstGeom>
          <a:solidFill>
            <a:schemeClr val="tx1"/>
          </a:solidFill>
        </p:spPr>
        <p:txBody>
          <a:bodyPr wrap="none" lIns="91440" tIns="91440" rIns="91440" bIns="10972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~55% LESS</a:t>
            </a:r>
          </a:p>
        </p:txBody>
      </p:sp>
    </p:spTree>
    <p:extLst>
      <p:ext uri="{BB962C8B-B14F-4D97-AF65-F5344CB8AC3E}">
        <p14:creationId xmlns:p14="http://schemas.microsoft.com/office/powerpoint/2010/main" val="17354518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Migrate “in-place” with Azure Arc</a:t>
            </a:r>
          </a:p>
        </p:txBody>
      </p:sp>
      <p:grpSp>
        <p:nvGrpSpPr>
          <p:cNvPr id="7" name="Group 6" descr="Server and database">
            <a:extLst>
              <a:ext uri="{FF2B5EF4-FFF2-40B4-BE49-F238E27FC236}">
                <a16:creationId xmlns:a16="http://schemas.microsoft.com/office/drawing/2014/main" id="{D88B4493-60F4-F439-4E79-7D4ECE3F0A79}"/>
              </a:ext>
            </a:extLst>
          </p:cNvPr>
          <p:cNvGrpSpPr/>
          <p:nvPr/>
        </p:nvGrpSpPr>
        <p:grpSpPr>
          <a:xfrm>
            <a:off x="7426827" y="2699122"/>
            <a:ext cx="505366" cy="276108"/>
            <a:chOff x="-1606918" y="2945898"/>
            <a:chExt cx="1024959" cy="542161"/>
          </a:xfrm>
        </p:grpSpPr>
        <p:pic>
          <p:nvPicPr>
            <p:cNvPr id="10" name="Graphic 9">
              <a:extLst>
                <a:ext uri="{FF2B5EF4-FFF2-40B4-BE49-F238E27FC236}">
                  <a16:creationId xmlns:a16="http://schemas.microsoft.com/office/drawing/2014/main" id="{0B94F004-22A9-9C8B-6DF9-E57605E466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11" name="Database" descr=" Database">
              <a:extLst>
                <a:ext uri="{FF2B5EF4-FFF2-40B4-BE49-F238E27FC236}">
                  <a16:creationId xmlns:a16="http://schemas.microsoft.com/office/drawing/2014/main" id="{A54CB3EC-509C-4CF4-B46F-81EBA13E9995}"/>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12" name="Rectangle 11">
            <a:extLst>
              <a:ext uri="{FF2B5EF4-FFF2-40B4-BE49-F238E27FC236}">
                <a16:creationId xmlns:a16="http://schemas.microsoft.com/office/drawing/2014/main" id="{0A235830-8787-C45E-82B4-BA71F4194ED8}"/>
              </a:ext>
            </a:extLst>
          </p:cNvPr>
          <p:cNvSpPr/>
          <p:nvPr/>
        </p:nvSpPr>
        <p:spPr>
          <a:xfrm>
            <a:off x="7114041" y="3204095"/>
            <a:ext cx="1129089"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t>App, data &amp; ML services</a:t>
            </a:r>
          </a:p>
        </p:txBody>
      </p:sp>
      <p:sp>
        <p:nvSpPr>
          <p:cNvPr id="14" name="Rectangle 13">
            <a:extLst>
              <a:ext uri="{FF2B5EF4-FFF2-40B4-BE49-F238E27FC236}">
                <a16:creationId xmlns:a16="http://schemas.microsoft.com/office/drawing/2014/main" id="{3C7A8EA7-0BD9-E82C-D5A2-7D0336E29AE2}"/>
              </a:ext>
            </a:extLst>
          </p:cNvPr>
          <p:cNvSpPr/>
          <p:nvPr/>
        </p:nvSpPr>
        <p:spPr>
          <a:xfrm>
            <a:off x="3783378" y="3204095"/>
            <a:ext cx="1313917"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t>Security &amp; Governance</a:t>
            </a:r>
          </a:p>
        </p:txBody>
      </p:sp>
      <p:sp>
        <p:nvSpPr>
          <p:cNvPr id="15" name="Rectangle 14">
            <a:extLst>
              <a:ext uri="{FF2B5EF4-FFF2-40B4-BE49-F238E27FC236}">
                <a16:creationId xmlns:a16="http://schemas.microsoft.com/office/drawing/2014/main" id="{B49D1200-C914-C734-243E-B9ACA1C1CB93}"/>
              </a:ext>
            </a:extLst>
          </p:cNvPr>
          <p:cNvSpPr/>
          <p:nvPr/>
        </p:nvSpPr>
        <p:spPr>
          <a:xfrm>
            <a:off x="5461798" y="3204095"/>
            <a:ext cx="1212600"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t>Dev tools &amp; practices</a:t>
            </a:r>
          </a:p>
        </p:txBody>
      </p:sp>
      <p:pic>
        <p:nvPicPr>
          <p:cNvPr id="16" name="Picture 2" descr="Icon">
            <a:extLst>
              <a:ext uri="{FF2B5EF4-FFF2-40B4-BE49-F238E27FC236}">
                <a16:creationId xmlns:a16="http://schemas.microsoft.com/office/drawing/2014/main" id="{19902A5C-99BA-D1CD-F2AB-F8F5F8CD509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92666" y="2661744"/>
            <a:ext cx="350865" cy="350865"/>
          </a:xfrm>
          <a:prstGeom prst="rect">
            <a:avLst/>
          </a:prstGeom>
          <a:noFill/>
        </p:spPr>
      </p:pic>
      <p:grpSp>
        <p:nvGrpSpPr>
          <p:cNvPr id="18" name="Group 17">
            <a:extLst>
              <a:ext uri="{FF2B5EF4-FFF2-40B4-BE49-F238E27FC236}">
                <a16:creationId xmlns:a16="http://schemas.microsoft.com/office/drawing/2014/main" id="{57FB1D5A-529B-7517-AC0F-C73DA0B4088F}"/>
              </a:ext>
              <a:ext uri="{C183D7F6-B498-43B3-948B-1728B52AA6E4}">
                <adec:decorative xmlns:adec="http://schemas.microsoft.com/office/drawing/2017/decorative" val="1"/>
              </a:ext>
            </a:extLst>
          </p:cNvPr>
          <p:cNvGrpSpPr/>
          <p:nvPr/>
        </p:nvGrpSpPr>
        <p:grpSpPr>
          <a:xfrm>
            <a:off x="5375259" y="1498901"/>
            <a:ext cx="1277866" cy="662496"/>
            <a:chOff x="8501820" y="1914339"/>
            <a:chExt cx="845601" cy="539688"/>
          </a:xfrm>
        </p:grpSpPr>
        <p:grpSp>
          <p:nvGrpSpPr>
            <p:cNvPr id="19" name="Group 18" descr="Azure">
              <a:extLst>
                <a:ext uri="{FF2B5EF4-FFF2-40B4-BE49-F238E27FC236}">
                  <a16:creationId xmlns:a16="http://schemas.microsoft.com/office/drawing/2014/main" id="{740B4D69-33DB-1F2C-0234-8C501F29DEE1}"/>
                </a:ext>
              </a:extLst>
            </p:cNvPr>
            <p:cNvGrpSpPr/>
            <p:nvPr/>
          </p:nvGrpSpPr>
          <p:grpSpPr>
            <a:xfrm>
              <a:off x="8501820" y="1914339"/>
              <a:ext cx="845601" cy="539688"/>
              <a:chOff x="8110280" y="2525812"/>
              <a:chExt cx="1104044" cy="680524"/>
            </a:xfrm>
          </p:grpSpPr>
          <p:sp>
            <p:nvSpPr>
              <p:cNvPr id="22" name="cloud 4" descr="cloud">
                <a:extLst>
                  <a:ext uri="{FF2B5EF4-FFF2-40B4-BE49-F238E27FC236}">
                    <a16:creationId xmlns:a16="http://schemas.microsoft.com/office/drawing/2014/main" id="{D7FA9DE0-75CD-B9C1-8A72-49F19FBE1F61}"/>
                  </a:ext>
                </a:extLst>
              </p:cNvPr>
              <p:cNvSpPr>
                <a:spLocks noChangeAspect="1"/>
              </p:cNvSpPr>
              <p:nvPr/>
            </p:nvSpPr>
            <p:spPr bwMode="auto">
              <a:xfrm flipV="1">
                <a:off x="8110280" y="2525812"/>
                <a:ext cx="1104044" cy="68052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00F2662C-A213-30DB-2128-0E960DC48261}"/>
                  </a:ext>
                </a:extLst>
              </p:cNvPr>
              <p:cNvSpPr txBox="1"/>
              <p:nvPr/>
            </p:nvSpPr>
            <p:spPr>
              <a:xfrm>
                <a:off x="8640697" y="2809875"/>
                <a:ext cx="56" cy="1738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Segoe UI Semibold"/>
                  <a:ea typeface="+mn-ea"/>
                  <a:cs typeface="+mn-cs"/>
                </a:endParaRPr>
              </a:p>
            </p:txBody>
          </p:sp>
        </p:grpSp>
        <p:sp>
          <p:nvSpPr>
            <p:cNvPr id="20" name="TextBox 19">
              <a:extLst>
                <a:ext uri="{FF2B5EF4-FFF2-40B4-BE49-F238E27FC236}">
                  <a16:creationId xmlns:a16="http://schemas.microsoft.com/office/drawing/2014/main" id="{D341CE24-7B6D-53B8-5B11-C174EB299BC1}"/>
                </a:ext>
              </a:extLst>
            </p:cNvPr>
            <p:cNvSpPr txBox="1"/>
            <p:nvPr/>
          </p:nvSpPr>
          <p:spPr>
            <a:xfrm>
              <a:off x="8633734" y="2111202"/>
              <a:ext cx="623241" cy="275796"/>
            </a:xfrm>
            <a:prstGeom prst="rect">
              <a:avLst/>
            </a:prstGeom>
            <a:noFill/>
          </p:spPr>
          <p:txBody>
            <a:bodyPr wrap="square"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bold"/>
                  <a:ea typeface="+mn-ea"/>
                  <a:cs typeface="+mn-cs"/>
                </a:rPr>
                <a:t>Azure</a:t>
              </a:r>
            </a:p>
          </p:txBody>
        </p:sp>
      </p:grpSp>
      <p:sp>
        <p:nvSpPr>
          <p:cNvPr id="24" name="TextBox 23">
            <a:extLst>
              <a:ext uri="{FF2B5EF4-FFF2-40B4-BE49-F238E27FC236}">
                <a16:creationId xmlns:a16="http://schemas.microsoft.com/office/drawing/2014/main" id="{9E66933F-B5E1-7CCA-82D6-E01E36A1D634}"/>
              </a:ext>
            </a:extLst>
          </p:cNvPr>
          <p:cNvSpPr txBox="1"/>
          <p:nvPr/>
        </p:nvSpPr>
        <p:spPr>
          <a:xfrm>
            <a:off x="4478593" y="2227450"/>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effectLst/>
                <a:uLnTx/>
                <a:uFillTx/>
                <a:latin typeface="Segoe UI Semibold"/>
                <a:ea typeface="+mn-ea"/>
                <a:cs typeface="Segoe UI" pitchFamily="34" charset="0"/>
              </a:rPr>
              <a:t>Secure, develop and operate</a:t>
            </a:r>
          </a:p>
        </p:txBody>
      </p:sp>
      <p:sp>
        <p:nvSpPr>
          <p:cNvPr id="26" name="Freeform: Shape 25">
            <a:extLst>
              <a:ext uri="{FF2B5EF4-FFF2-40B4-BE49-F238E27FC236}">
                <a16:creationId xmlns:a16="http://schemas.microsoft.com/office/drawing/2014/main" id="{76EAC092-3C17-4EB0-1A4F-67F8877FE77B}"/>
              </a:ext>
              <a:ext uri="{C183D7F6-B498-43B3-948B-1728B52AA6E4}">
                <adec:decorative xmlns:adec="http://schemas.microsoft.com/office/drawing/2017/decorative" val="1"/>
              </a:ext>
            </a:extLst>
          </p:cNvPr>
          <p:cNvSpPr/>
          <p:nvPr/>
        </p:nvSpPr>
        <p:spPr bwMode="auto">
          <a:xfrm>
            <a:off x="3423179" y="2350940"/>
            <a:ext cx="5266306" cy="1413740"/>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80D0676E-FE78-0D02-1A4A-AF9997068FD9}"/>
              </a:ext>
              <a:ext uri="{C183D7F6-B498-43B3-948B-1728B52AA6E4}">
                <adec:decorative xmlns:adec="http://schemas.microsoft.com/office/drawing/2017/decorative" val="1"/>
              </a:ext>
            </a:extLst>
          </p:cNvPr>
          <p:cNvGrpSpPr/>
          <p:nvPr/>
        </p:nvGrpSpPr>
        <p:grpSpPr>
          <a:xfrm>
            <a:off x="4296199" y="2627458"/>
            <a:ext cx="288273" cy="419438"/>
            <a:chOff x="5533032" y="2440858"/>
            <a:chExt cx="443575" cy="645400"/>
          </a:xfrm>
        </p:grpSpPr>
        <p:sp>
          <p:nvSpPr>
            <p:cNvPr id="28" name="Freeform: Shape 27">
              <a:extLst>
                <a:ext uri="{FF2B5EF4-FFF2-40B4-BE49-F238E27FC236}">
                  <a16:creationId xmlns:a16="http://schemas.microsoft.com/office/drawing/2014/main" id="{9E809FB6-ABFD-D55B-129E-9C6C9C7F6965}"/>
                </a:ext>
              </a:extLst>
            </p:cNvPr>
            <p:cNvSpPr/>
            <p:nvPr/>
          </p:nvSpPr>
          <p:spPr>
            <a:xfrm>
              <a:off x="5533032" y="2743322"/>
              <a:ext cx="443575" cy="342936"/>
            </a:xfrm>
            <a:custGeom>
              <a:avLst/>
              <a:gdLst>
                <a:gd name="connsiteX0" fmla="*/ 443576 w 443575"/>
                <a:gd name="connsiteY0" fmla="*/ 302736 h 342936"/>
                <a:gd name="connsiteX1" fmla="*/ 403374 w 443575"/>
                <a:gd name="connsiteY1" fmla="*/ 342937 h 342936"/>
                <a:gd name="connsiteX2" fmla="*/ 40201 w 443575"/>
                <a:gd name="connsiteY2" fmla="*/ 342937 h 342936"/>
                <a:gd name="connsiteX3" fmla="*/ 0 w 443575"/>
                <a:gd name="connsiteY3" fmla="*/ 302736 h 342936"/>
                <a:gd name="connsiteX4" fmla="*/ 0 w 443575"/>
                <a:gd name="connsiteY4" fmla="*/ 0 h 342936"/>
                <a:gd name="connsiteX5" fmla="*/ 443576 w 443575"/>
                <a:gd name="connsiteY5" fmla="*/ 0 h 342936"/>
                <a:gd name="connsiteX6" fmla="*/ 443576 w 443575"/>
                <a:gd name="connsiteY6" fmla="*/ 302736 h 34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575" h="342936">
                  <a:moveTo>
                    <a:pt x="443576" y="302736"/>
                  </a:moveTo>
                  <a:cubicBezTo>
                    <a:pt x="443576" y="324888"/>
                    <a:pt x="425252" y="342937"/>
                    <a:pt x="403374" y="342937"/>
                  </a:cubicBezTo>
                  <a:lnTo>
                    <a:pt x="40201" y="342937"/>
                  </a:lnTo>
                  <a:cubicBezTo>
                    <a:pt x="18323" y="342937"/>
                    <a:pt x="0" y="324888"/>
                    <a:pt x="0" y="302736"/>
                  </a:cubicBezTo>
                  <a:lnTo>
                    <a:pt x="0" y="0"/>
                  </a:lnTo>
                  <a:lnTo>
                    <a:pt x="443576" y="0"/>
                  </a:lnTo>
                  <a:lnTo>
                    <a:pt x="443576" y="302736"/>
                  </a:lnTo>
                  <a:close/>
                </a:path>
              </a:pathLst>
            </a:custGeom>
            <a:solidFill>
              <a:srgbClr val="243A5E"/>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0" name="Freeform: Shape 29">
              <a:extLst>
                <a:ext uri="{FF2B5EF4-FFF2-40B4-BE49-F238E27FC236}">
                  <a16:creationId xmlns:a16="http://schemas.microsoft.com/office/drawing/2014/main" id="{15B1B357-C7E8-A8B2-7895-9B75D464B337}"/>
                </a:ext>
              </a:extLst>
            </p:cNvPr>
            <p:cNvSpPr/>
            <p:nvPr/>
          </p:nvSpPr>
          <p:spPr>
            <a:xfrm>
              <a:off x="5533032" y="2662921"/>
              <a:ext cx="443575" cy="120604"/>
            </a:xfrm>
            <a:custGeom>
              <a:avLst/>
              <a:gdLst>
                <a:gd name="connsiteX0" fmla="*/ 443576 w 443575"/>
                <a:gd name="connsiteY0" fmla="*/ 80401 h 120604"/>
                <a:gd name="connsiteX1" fmla="*/ 403374 w 443575"/>
                <a:gd name="connsiteY1" fmla="*/ 120602 h 120604"/>
                <a:gd name="connsiteX2" fmla="*/ 40201 w 443575"/>
                <a:gd name="connsiteY2" fmla="*/ 120602 h 120604"/>
                <a:gd name="connsiteX3" fmla="*/ 0 w 443575"/>
                <a:gd name="connsiteY3" fmla="*/ 80401 h 120604"/>
                <a:gd name="connsiteX4" fmla="*/ 0 w 443575"/>
                <a:gd name="connsiteY4" fmla="*/ 40201 h 120604"/>
                <a:gd name="connsiteX5" fmla="*/ 40201 w 443575"/>
                <a:gd name="connsiteY5" fmla="*/ 0 h 120604"/>
                <a:gd name="connsiteX6" fmla="*/ 403374 w 443575"/>
                <a:gd name="connsiteY6" fmla="*/ 0 h 120604"/>
                <a:gd name="connsiteX7" fmla="*/ 443576 w 443575"/>
                <a:gd name="connsiteY7" fmla="*/ 40201 h 120604"/>
                <a:gd name="connsiteX8" fmla="*/ 443576 w 443575"/>
                <a:gd name="connsiteY8" fmla="*/ 80401 h 12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575" h="120604">
                  <a:moveTo>
                    <a:pt x="443576" y="80401"/>
                  </a:moveTo>
                  <a:cubicBezTo>
                    <a:pt x="443576" y="102552"/>
                    <a:pt x="425252" y="120602"/>
                    <a:pt x="403374" y="120602"/>
                  </a:cubicBezTo>
                  <a:lnTo>
                    <a:pt x="40201" y="120602"/>
                  </a:lnTo>
                  <a:cubicBezTo>
                    <a:pt x="18323" y="120876"/>
                    <a:pt x="0" y="102552"/>
                    <a:pt x="0" y="80401"/>
                  </a:cubicBezTo>
                  <a:lnTo>
                    <a:pt x="0" y="40201"/>
                  </a:lnTo>
                  <a:cubicBezTo>
                    <a:pt x="0" y="18049"/>
                    <a:pt x="18323" y="0"/>
                    <a:pt x="40201" y="0"/>
                  </a:cubicBezTo>
                  <a:lnTo>
                    <a:pt x="403374" y="0"/>
                  </a:lnTo>
                  <a:cubicBezTo>
                    <a:pt x="425526" y="0"/>
                    <a:pt x="443576" y="18323"/>
                    <a:pt x="443576" y="40201"/>
                  </a:cubicBezTo>
                  <a:lnTo>
                    <a:pt x="443576" y="80401"/>
                  </a:lnTo>
                  <a:close/>
                </a:path>
              </a:pathLst>
            </a:custGeom>
            <a:solidFill>
              <a:srgbClr val="243A5E">
                <a:lumMod val="75000"/>
              </a:srgbClr>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1" name="Freeform: Shape 30">
              <a:extLst>
                <a:ext uri="{FF2B5EF4-FFF2-40B4-BE49-F238E27FC236}">
                  <a16:creationId xmlns:a16="http://schemas.microsoft.com/office/drawing/2014/main" id="{DABA0774-1D72-C2D7-6B39-AAFAAED4BBCE}"/>
                </a:ext>
              </a:extLst>
            </p:cNvPr>
            <p:cNvSpPr/>
            <p:nvPr/>
          </p:nvSpPr>
          <p:spPr>
            <a:xfrm>
              <a:off x="5533032" y="2753434"/>
              <a:ext cx="443575" cy="332817"/>
            </a:xfrm>
            <a:custGeom>
              <a:avLst/>
              <a:gdLst>
                <a:gd name="connsiteX0" fmla="*/ 403374 w 443575"/>
                <a:gd name="connsiteY0" fmla="*/ 40474 h 332817"/>
                <a:gd name="connsiteX1" fmla="*/ 241751 w 443575"/>
                <a:gd name="connsiteY1" fmla="*/ 40474 h 332817"/>
                <a:gd name="connsiteX2" fmla="*/ 221514 w 443575"/>
                <a:gd name="connsiteY2" fmla="*/ 60711 h 332817"/>
                <a:gd name="connsiteX3" fmla="*/ 221514 w 443575"/>
                <a:gd name="connsiteY3" fmla="*/ 292617 h 332817"/>
                <a:gd name="connsiteX4" fmla="*/ 201277 w 443575"/>
                <a:gd name="connsiteY4" fmla="*/ 312854 h 332817"/>
                <a:gd name="connsiteX5" fmla="*/ 40201 w 443575"/>
                <a:gd name="connsiteY5" fmla="*/ 312854 h 332817"/>
                <a:gd name="connsiteX6" fmla="*/ 0 w 443575"/>
                <a:gd name="connsiteY6" fmla="*/ 272380 h 332817"/>
                <a:gd name="connsiteX7" fmla="*/ 0 w 443575"/>
                <a:gd name="connsiteY7" fmla="*/ 292617 h 332817"/>
                <a:gd name="connsiteX8" fmla="*/ 40201 w 443575"/>
                <a:gd name="connsiteY8" fmla="*/ 332818 h 332817"/>
                <a:gd name="connsiteX9" fmla="*/ 403374 w 443575"/>
                <a:gd name="connsiteY9" fmla="*/ 332818 h 332817"/>
                <a:gd name="connsiteX10" fmla="*/ 443576 w 443575"/>
                <a:gd name="connsiteY10" fmla="*/ 292617 h 332817"/>
                <a:gd name="connsiteX11" fmla="*/ 443576 w 443575"/>
                <a:gd name="connsiteY11" fmla="*/ 0 h 332817"/>
                <a:gd name="connsiteX12" fmla="*/ 403374 w 443575"/>
                <a:gd name="connsiteY12" fmla="*/ 40474 h 33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575" h="332817">
                  <a:moveTo>
                    <a:pt x="403374" y="40474"/>
                  </a:moveTo>
                  <a:lnTo>
                    <a:pt x="241751" y="40474"/>
                  </a:lnTo>
                  <a:cubicBezTo>
                    <a:pt x="230812" y="40474"/>
                    <a:pt x="221514" y="49499"/>
                    <a:pt x="221514" y="60711"/>
                  </a:cubicBezTo>
                  <a:lnTo>
                    <a:pt x="221514" y="292617"/>
                  </a:lnTo>
                  <a:cubicBezTo>
                    <a:pt x="221514" y="303556"/>
                    <a:pt x="212490" y="312854"/>
                    <a:pt x="201277" y="312854"/>
                  </a:cubicBezTo>
                  <a:lnTo>
                    <a:pt x="40201" y="312854"/>
                  </a:lnTo>
                  <a:cubicBezTo>
                    <a:pt x="18323" y="312854"/>
                    <a:pt x="0" y="294531"/>
                    <a:pt x="0" y="272380"/>
                  </a:cubicBezTo>
                  <a:lnTo>
                    <a:pt x="0" y="292617"/>
                  </a:lnTo>
                  <a:cubicBezTo>
                    <a:pt x="0" y="314769"/>
                    <a:pt x="18323" y="332818"/>
                    <a:pt x="40201" y="332818"/>
                  </a:cubicBezTo>
                  <a:lnTo>
                    <a:pt x="403374" y="332818"/>
                  </a:lnTo>
                  <a:cubicBezTo>
                    <a:pt x="425526" y="332818"/>
                    <a:pt x="443576" y="314495"/>
                    <a:pt x="443576" y="292617"/>
                  </a:cubicBezTo>
                  <a:lnTo>
                    <a:pt x="443576" y="0"/>
                  </a:lnTo>
                  <a:cubicBezTo>
                    <a:pt x="443576" y="22151"/>
                    <a:pt x="425526" y="40474"/>
                    <a:pt x="403374" y="40474"/>
                  </a:cubicBezTo>
                  <a:close/>
                </a:path>
              </a:pathLst>
            </a:custGeom>
            <a:solidFill>
              <a:srgbClr val="243A5E"/>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2" name="Freeform: Shape 31">
              <a:extLst>
                <a:ext uri="{FF2B5EF4-FFF2-40B4-BE49-F238E27FC236}">
                  <a16:creationId xmlns:a16="http://schemas.microsoft.com/office/drawing/2014/main" id="{FE343552-B1B2-962B-E1E4-BF3F14288A7F}"/>
                </a:ext>
              </a:extLst>
            </p:cNvPr>
            <p:cNvSpPr/>
            <p:nvPr/>
          </p:nvSpPr>
          <p:spPr>
            <a:xfrm>
              <a:off x="5690004" y="2867478"/>
              <a:ext cx="129355" cy="129626"/>
            </a:xfrm>
            <a:custGeom>
              <a:avLst/>
              <a:gdLst>
                <a:gd name="connsiteX0" fmla="*/ 64814 w 129355"/>
                <a:gd name="connsiteY0" fmla="*/ 0 h 129626"/>
                <a:gd name="connsiteX1" fmla="*/ 0 w 129355"/>
                <a:gd name="connsiteY1" fmla="*/ 64813 h 129626"/>
                <a:gd name="connsiteX2" fmla="*/ 64814 w 129355"/>
                <a:gd name="connsiteY2" fmla="*/ 129627 h 129626"/>
                <a:gd name="connsiteX3" fmla="*/ 129353 w 129355"/>
                <a:gd name="connsiteY3" fmla="*/ 64813 h 129626"/>
                <a:gd name="connsiteX4" fmla="*/ 64814 w 129355"/>
                <a:gd name="connsiteY4" fmla="*/ 0 h 12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55" h="129626">
                  <a:moveTo>
                    <a:pt x="64814" y="0"/>
                  </a:moveTo>
                  <a:cubicBezTo>
                    <a:pt x="28988" y="0"/>
                    <a:pt x="0" y="28988"/>
                    <a:pt x="0" y="64813"/>
                  </a:cubicBezTo>
                  <a:cubicBezTo>
                    <a:pt x="0" y="100638"/>
                    <a:pt x="28988" y="129627"/>
                    <a:pt x="64814" y="129627"/>
                  </a:cubicBezTo>
                  <a:cubicBezTo>
                    <a:pt x="100639" y="129627"/>
                    <a:pt x="129353" y="100364"/>
                    <a:pt x="129353" y="64813"/>
                  </a:cubicBezTo>
                  <a:cubicBezTo>
                    <a:pt x="129628" y="28988"/>
                    <a:pt x="100639" y="0"/>
                    <a:pt x="64814" y="0"/>
                  </a:cubicBezTo>
                  <a:close/>
                </a:path>
              </a:pathLst>
            </a:custGeom>
            <a:solidFill>
              <a:srgbClr val="50E6FF"/>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4" name="Freeform: Shape 33">
              <a:extLst>
                <a:ext uri="{FF2B5EF4-FFF2-40B4-BE49-F238E27FC236}">
                  <a16:creationId xmlns:a16="http://schemas.microsoft.com/office/drawing/2014/main" id="{E5D3F98F-22C7-9E62-C01D-549B052B6629}"/>
                </a:ext>
              </a:extLst>
            </p:cNvPr>
            <p:cNvSpPr/>
            <p:nvPr/>
          </p:nvSpPr>
          <p:spPr>
            <a:xfrm>
              <a:off x="5583626" y="2693000"/>
              <a:ext cx="80401" cy="60711"/>
            </a:xfrm>
            <a:custGeom>
              <a:avLst/>
              <a:gdLst>
                <a:gd name="connsiteX0" fmla="*/ 80401 w 80401"/>
                <a:gd name="connsiteY0" fmla="*/ 30356 h 60711"/>
                <a:gd name="connsiteX1" fmla="*/ 40201 w 80401"/>
                <a:gd name="connsiteY1" fmla="*/ 60711 h 60711"/>
                <a:gd name="connsiteX2" fmla="*/ 0 w 80401"/>
                <a:gd name="connsiteY2" fmla="*/ 30356 h 60711"/>
                <a:gd name="connsiteX3" fmla="*/ 40201 w 80401"/>
                <a:gd name="connsiteY3" fmla="*/ 0 h 60711"/>
                <a:gd name="connsiteX4" fmla="*/ 80401 w 80401"/>
                <a:gd name="connsiteY4" fmla="*/ 30356 h 6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01" h="60711">
                  <a:moveTo>
                    <a:pt x="80401" y="30356"/>
                  </a:moveTo>
                  <a:cubicBezTo>
                    <a:pt x="80401" y="47038"/>
                    <a:pt x="62352" y="60711"/>
                    <a:pt x="40201" y="60711"/>
                  </a:cubicBezTo>
                  <a:cubicBezTo>
                    <a:pt x="18049" y="60711"/>
                    <a:pt x="0" y="47038"/>
                    <a:pt x="0" y="30356"/>
                  </a:cubicBezTo>
                  <a:cubicBezTo>
                    <a:pt x="0" y="13673"/>
                    <a:pt x="18049" y="0"/>
                    <a:pt x="40201" y="0"/>
                  </a:cubicBezTo>
                  <a:cubicBezTo>
                    <a:pt x="62352" y="0"/>
                    <a:pt x="80401" y="13400"/>
                    <a:pt x="80401" y="30356"/>
                  </a:cubicBezTo>
                  <a:close/>
                </a:path>
              </a:pathLst>
            </a:custGeom>
            <a:solidFill>
              <a:srgbClr val="182A37"/>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1" name="Freeform: Shape 60">
              <a:extLst>
                <a:ext uri="{FF2B5EF4-FFF2-40B4-BE49-F238E27FC236}">
                  <a16:creationId xmlns:a16="http://schemas.microsoft.com/office/drawing/2014/main" id="{3D09DBD3-BB19-DDE2-85F1-B53A3404773F}"/>
                </a:ext>
              </a:extLst>
            </p:cNvPr>
            <p:cNvSpPr/>
            <p:nvPr/>
          </p:nvSpPr>
          <p:spPr>
            <a:xfrm>
              <a:off x="5845884" y="2693000"/>
              <a:ext cx="80401" cy="60715"/>
            </a:xfrm>
            <a:custGeom>
              <a:avLst/>
              <a:gdLst>
                <a:gd name="connsiteX0" fmla="*/ 80402 w 80401"/>
                <a:gd name="connsiteY0" fmla="*/ 30360 h 60715"/>
                <a:gd name="connsiteX1" fmla="*/ 40201 w 80401"/>
                <a:gd name="connsiteY1" fmla="*/ 60715 h 60715"/>
                <a:gd name="connsiteX2" fmla="*/ 0 w 80401"/>
                <a:gd name="connsiteY2" fmla="*/ 30360 h 60715"/>
                <a:gd name="connsiteX3" fmla="*/ 40201 w 80401"/>
                <a:gd name="connsiteY3" fmla="*/ 4 h 60715"/>
                <a:gd name="connsiteX4" fmla="*/ 80402 w 80401"/>
                <a:gd name="connsiteY4" fmla="*/ 30360 h 60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01" h="60715">
                  <a:moveTo>
                    <a:pt x="80402" y="30360"/>
                  </a:moveTo>
                  <a:cubicBezTo>
                    <a:pt x="80402" y="47042"/>
                    <a:pt x="62353" y="60715"/>
                    <a:pt x="40201" y="60715"/>
                  </a:cubicBezTo>
                  <a:cubicBezTo>
                    <a:pt x="18049" y="60715"/>
                    <a:pt x="0" y="47315"/>
                    <a:pt x="0" y="30360"/>
                  </a:cubicBezTo>
                  <a:cubicBezTo>
                    <a:pt x="0" y="13678"/>
                    <a:pt x="18049" y="4"/>
                    <a:pt x="40201" y="4"/>
                  </a:cubicBezTo>
                  <a:cubicBezTo>
                    <a:pt x="62353" y="-269"/>
                    <a:pt x="80402" y="13404"/>
                    <a:pt x="80402" y="30360"/>
                  </a:cubicBezTo>
                  <a:close/>
                </a:path>
              </a:pathLst>
            </a:custGeom>
            <a:solidFill>
              <a:srgbClr val="182A37"/>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2" name="Freeform: Shape 61">
              <a:extLst>
                <a:ext uri="{FF2B5EF4-FFF2-40B4-BE49-F238E27FC236}">
                  <a16:creationId xmlns:a16="http://schemas.microsoft.com/office/drawing/2014/main" id="{7ADF8854-4C8F-42C5-F641-630D9E0AE48D}"/>
                </a:ext>
              </a:extLst>
            </p:cNvPr>
            <p:cNvSpPr/>
            <p:nvPr/>
          </p:nvSpPr>
          <p:spPr>
            <a:xfrm>
              <a:off x="5593197" y="2440858"/>
              <a:ext cx="322700" cy="312853"/>
            </a:xfrm>
            <a:custGeom>
              <a:avLst/>
              <a:gdLst>
                <a:gd name="connsiteX0" fmla="*/ 161623 w 322700"/>
                <a:gd name="connsiteY0" fmla="*/ 0 h 312853"/>
                <a:gd name="connsiteX1" fmla="*/ 0 w 322700"/>
                <a:gd name="connsiteY1" fmla="*/ 161623 h 312853"/>
                <a:gd name="connsiteX2" fmla="*/ 0 w 322700"/>
                <a:gd name="connsiteY2" fmla="*/ 302462 h 312853"/>
                <a:gd name="connsiteX3" fmla="*/ 30355 w 322700"/>
                <a:gd name="connsiteY3" fmla="*/ 312854 h 312853"/>
                <a:gd name="connsiteX4" fmla="*/ 60712 w 322700"/>
                <a:gd name="connsiteY4" fmla="*/ 302462 h 312853"/>
                <a:gd name="connsiteX5" fmla="*/ 60712 w 322700"/>
                <a:gd name="connsiteY5" fmla="*/ 161623 h 312853"/>
                <a:gd name="connsiteX6" fmla="*/ 161350 w 322700"/>
                <a:gd name="connsiteY6" fmla="*/ 60985 h 312853"/>
                <a:gd name="connsiteX7" fmla="*/ 261988 w 322700"/>
                <a:gd name="connsiteY7" fmla="*/ 161623 h 312853"/>
                <a:gd name="connsiteX8" fmla="*/ 261988 w 322700"/>
                <a:gd name="connsiteY8" fmla="*/ 282498 h 312853"/>
                <a:gd name="connsiteX9" fmla="*/ 292344 w 322700"/>
                <a:gd name="connsiteY9" fmla="*/ 302736 h 312853"/>
                <a:gd name="connsiteX10" fmla="*/ 322700 w 322700"/>
                <a:gd name="connsiteY10" fmla="*/ 282498 h 312853"/>
                <a:gd name="connsiteX11" fmla="*/ 322700 w 322700"/>
                <a:gd name="connsiteY11" fmla="*/ 161623 h 312853"/>
                <a:gd name="connsiteX12" fmla="*/ 161623 w 322700"/>
                <a:gd name="connsiteY12" fmla="*/ 0 h 3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700" h="312853">
                  <a:moveTo>
                    <a:pt x="161623" y="0"/>
                  </a:moveTo>
                  <a:cubicBezTo>
                    <a:pt x="72470" y="0"/>
                    <a:pt x="0" y="72197"/>
                    <a:pt x="0" y="161623"/>
                  </a:cubicBezTo>
                  <a:lnTo>
                    <a:pt x="0" y="302462"/>
                  </a:lnTo>
                  <a:cubicBezTo>
                    <a:pt x="7384" y="308752"/>
                    <a:pt x="18049" y="312854"/>
                    <a:pt x="30355" y="312854"/>
                  </a:cubicBezTo>
                  <a:cubicBezTo>
                    <a:pt x="42662" y="312854"/>
                    <a:pt x="53054" y="308752"/>
                    <a:pt x="60712" y="302462"/>
                  </a:cubicBezTo>
                  <a:lnTo>
                    <a:pt x="60712" y="161623"/>
                  </a:lnTo>
                  <a:cubicBezTo>
                    <a:pt x="60712" y="106108"/>
                    <a:pt x="106108" y="60985"/>
                    <a:pt x="161350" y="60985"/>
                  </a:cubicBezTo>
                  <a:cubicBezTo>
                    <a:pt x="216865" y="60985"/>
                    <a:pt x="261988" y="106382"/>
                    <a:pt x="261988" y="161623"/>
                  </a:cubicBezTo>
                  <a:lnTo>
                    <a:pt x="261988" y="282498"/>
                  </a:lnTo>
                  <a:cubicBezTo>
                    <a:pt x="261988" y="293437"/>
                    <a:pt x="275389" y="302736"/>
                    <a:pt x="292344" y="302736"/>
                  </a:cubicBezTo>
                  <a:cubicBezTo>
                    <a:pt x="309026" y="302736"/>
                    <a:pt x="322700" y="293711"/>
                    <a:pt x="322700" y="282498"/>
                  </a:cubicBezTo>
                  <a:lnTo>
                    <a:pt x="322700" y="161623"/>
                  </a:lnTo>
                  <a:cubicBezTo>
                    <a:pt x="322973" y="72197"/>
                    <a:pt x="250502" y="0"/>
                    <a:pt x="161623" y="0"/>
                  </a:cubicBezTo>
                  <a:close/>
                </a:path>
              </a:pathLst>
            </a:custGeom>
            <a:solidFill>
              <a:srgbClr val="005A9F"/>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A01F5173-5BC7-C1DA-1C07-48DC1EBED98D}"/>
                </a:ext>
              </a:extLst>
            </p:cNvPr>
            <p:cNvSpPr/>
            <p:nvPr/>
          </p:nvSpPr>
          <p:spPr>
            <a:xfrm>
              <a:off x="5592918" y="2501527"/>
              <a:ext cx="151230" cy="251909"/>
            </a:xfrm>
            <a:custGeom>
              <a:avLst/>
              <a:gdLst>
                <a:gd name="connsiteX0" fmla="*/ 103920 w 151230"/>
                <a:gd name="connsiteY0" fmla="*/ 7424 h 251909"/>
                <a:gd name="connsiteX1" fmla="*/ 40748 w 151230"/>
                <a:gd name="connsiteY1" fmla="*/ 105327 h 251909"/>
                <a:gd name="connsiteX2" fmla="*/ 40748 w 151230"/>
                <a:gd name="connsiteY2" fmla="*/ 208700 h 251909"/>
                <a:gd name="connsiteX3" fmla="*/ 15314 w 151230"/>
                <a:gd name="connsiteY3" fmla="*/ 228117 h 251909"/>
                <a:gd name="connsiteX4" fmla="*/ 0 w 151230"/>
                <a:gd name="connsiteY4" fmla="*/ 221281 h 251909"/>
                <a:gd name="connsiteX5" fmla="*/ 0 w 151230"/>
                <a:gd name="connsiteY5" fmla="*/ 241517 h 251909"/>
                <a:gd name="connsiteX6" fmla="*/ 30356 w 151230"/>
                <a:gd name="connsiteY6" fmla="*/ 251909 h 251909"/>
                <a:gd name="connsiteX7" fmla="*/ 40474 w 151230"/>
                <a:gd name="connsiteY7" fmla="*/ 250815 h 251909"/>
                <a:gd name="connsiteX8" fmla="*/ 46491 w 151230"/>
                <a:gd name="connsiteY8" fmla="*/ 249448 h 251909"/>
                <a:gd name="connsiteX9" fmla="*/ 49225 w 151230"/>
                <a:gd name="connsiteY9" fmla="*/ 248354 h 251909"/>
                <a:gd name="connsiteX10" fmla="*/ 53054 w 151230"/>
                <a:gd name="connsiteY10" fmla="*/ 246440 h 251909"/>
                <a:gd name="connsiteX11" fmla="*/ 54968 w 151230"/>
                <a:gd name="connsiteY11" fmla="*/ 245346 h 251909"/>
                <a:gd name="connsiteX12" fmla="*/ 60437 w 151230"/>
                <a:gd name="connsiteY12" fmla="*/ 241790 h 251909"/>
                <a:gd name="connsiteX13" fmla="*/ 60437 w 151230"/>
                <a:gd name="connsiteY13" fmla="*/ 101225 h 251909"/>
                <a:gd name="connsiteX14" fmla="*/ 151231 w 151230"/>
                <a:gd name="connsiteY14" fmla="*/ 860 h 251909"/>
                <a:gd name="connsiteX15" fmla="*/ 103920 w 151230"/>
                <a:gd name="connsiteY15" fmla="*/ 7424 h 25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230" h="251909">
                  <a:moveTo>
                    <a:pt x="103920" y="7424"/>
                  </a:moveTo>
                  <a:cubicBezTo>
                    <a:pt x="65087" y="23832"/>
                    <a:pt x="40748" y="63212"/>
                    <a:pt x="40748" y="105327"/>
                  </a:cubicBezTo>
                  <a:lnTo>
                    <a:pt x="40748" y="208700"/>
                  </a:lnTo>
                  <a:cubicBezTo>
                    <a:pt x="40748" y="221827"/>
                    <a:pt x="28168" y="231672"/>
                    <a:pt x="15314" y="228117"/>
                  </a:cubicBezTo>
                  <a:cubicBezTo>
                    <a:pt x="9025" y="226476"/>
                    <a:pt x="3555" y="224288"/>
                    <a:pt x="0" y="221281"/>
                  </a:cubicBezTo>
                  <a:lnTo>
                    <a:pt x="0" y="241517"/>
                  </a:lnTo>
                  <a:cubicBezTo>
                    <a:pt x="7384" y="247807"/>
                    <a:pt x="18049" y="251909"/>
                    <a:pt x="30356" y="251909"/>
                  </a:cubicBezTo>
                  <a:cubicBezTo>
                    <a:pt x="33637" y="251909"/>
                    <a:pt x="37192" y="251636"/>
                    <a:pt x="40474" y="250815"/>
                  </a:cubicBezTo>
                  <a:cubicBezTo>
                    <a:pt x="42389" y="250542"/>
                    <a:pt x="44303" y="249995"/>
                    <a:pt x="46491" y="249448"/>
                  </a:cubicBezTo>
                  <a:cubicBezTo>
                    <a:pt x="47311" y="249175"/>
                    <a:pt x="48405" y="248901"/>
                    <a:pt x="49225" y="248354"/>
                  </a:cubicBezTo>
                  <a:cubicBezTo>
                    <a:pt x="50593" y="247807"/>
                    <a:pt x="51960" y="247260"/>
                    <a:pt x="53054" y="246440"/>
                  </a:cubicBezTo>
                  <a:cubicBezTo>
                    <a:pt x="53601" y="246166"/>
                    <a:pt x="54421" y="245893"/>
                    <a:pt x="54968" y="245346"/>
                  </a:cubicBezTo>
                  <a:cubicBezTo>
                    <a:pt x="56882" y="244252"/>
                    <a:pt x="58524" y="242884"/>
                    <a:pt x="60437" y="241790"/>
                  </a:cubicBezTo>
                  <a:lnTo>
                    <a:pt x="60437" y="101225"/>
                  </a:lnTo>
                  <a:cubicBezTo>
                    <a:pt x="60437" y="48991"/>
                    <a:pt x="100365" y="5783"/>
                    <a:pt x="151231" y="860"/>
                  </a:cubicBezTo>
                  <a:cubicBezTo>
                    <a:pt x="136737" y="-1328"/>
                    <a:pt x="120602" y="587"/>
                    <a:pt x="103920" y="7424"/>
                  </a:cubicBezTo>
                  <a:close/>
                </a:path>
              </a:pathLst>
            </a:custGeom>
            <a:solidFill>
              <a:srgbClr val="003C6A"/>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4" name="Freeform: Shape 63">
              <a:extLst>
                <a:ext uri="{FF2B5EF4-FFF2-40B4-BE49-F238E27FC236}">
                  <a16:creationId xmlns:a16="http://schemas.microsoft.com/office/drawing/2014/main" id="{E1FF50C5-2EC3-ACBE-6951-33B0C30E37E1}"/>
                </a:ext>
              </a:extLst>
            </p:cNvPr>
            <p:cNvSpPr/>
            <p:nvPr/>
          </p:nvSpPr>
          <p:spPr>
            <a:xfrm>
              <a:off x="5744703" y="2440858"/>
              <a:ext cx="171195" cy="312307"/>
            </a:xfrm>
            <a:custGeom>
              <a:avLst/>
              <a:gdLst>
                <a:gd name="connsiteX0" fmla="*/ 10118 w 171195"/>
                <a:gd name="connsiteY0" fmla="*/ 0 h 312307"/>
                <a:gd name="connsiteX1" fmla="*/ 0 w 171195"/>
                <a:gd name="connsiteY1" fmla="*/ 547 h 312307"/>
                <a:gd name="connsiteX2" fmla="*/ 151231 w 171195"/>
                <a:gd name="connsiteY2" fmla="*/ 161349 h 312307"/>
                <a:gd name="connsiteX3" fmla="*/ 151231 w 171195"/>
                <a:gd name="connsiteY3" fmla="*/ 269098 h 312307"/>
                <a:gd name="connsiteX4" fmla="*/ 125798 w 171195"/>
                <a:gd name="connsiteY4" fmla="*/ 288515 h 312307"/>
                <a:gd name="connsiteX5" fmla="*/ 110483 w 171195"/>
                <a:gd name="connsiteY5" fmla="*/ 281679 h 312307"/>
                <a:gd name="connsiteX6" fmla="*/ 110483 w 171195"/>
                <a:gd name="connsiteY6" fmla="*/ 301915 h 312307"/>
                <a:gd name="connsiteX7" fmla="*/ 140839 w 171195"/>
                <a:gd name="connsiteY7" fmla="*/ 312307 h 312307"/>
                <a:gd name="connsiteX8" fmla="*/ 171195 w 171195"/>
                <a:gd name="connsiteY8" fmla="*/ 301915 h 312307"/>
                <a:gd name="connsiteX9" fmla="*/ 171195 w 171195"/>
                <a:gd name="connsiteY9" fmla="*/ 161349 h 312307"/>
                <a:gd name="connsiteX10" fmla="*/ 10118 w 171195"/>
                <a:gd name="connsiteY10" fmla="*/ 0 h 31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195" h="312307">
                  <a:moveTo>
                    <a:pt x="10118" y="0"/>
                  </a:moveTo>
                  <a:cubicBezTo>
                    <a:pt x="6836" y="0"/>
                    <a:pt x="3281" y="273"/>
                    <a:pt x="0" y="547"/>
                  </a:cubicBezTo>
                  <a:cubicBezTo>
                    <a:pt x="84503" y="6016"/>
                    <a:pt x="151231" y="75753"/>
                    <a:pt x="151231" y="161349"/>
                  </a:cubicBezTo>
                  <a:lnTo>
                    <a:pt x="151231" y="269098"/>
                  </a:lnTo>
                  <a:cubicBezTo>
                    <a:pt x="151231" y="282225"/>
                    <a:pt x="138651" y="292070"/>
                    <a:pt x="125798" y="288515"/>
                  </a:cubicBezTo>
                  <a:cubicBezTo>
                    <a:pt x="119508" y="286874"/>
                    <a:pt x="114039" y="284686"/>
                    <a:pt x="110483" y="281679"/>
                  </a:cubicBezTo>
                  <a:lnTo>
                    <a:pt x="110483" y="301915"/>
                  </a:lnTo>
                  <a:cubicBezTo>
                    <a:pt x="117867" y="308206"/>
                    <a:pt x="128806" y="312307"/>
                    <a:pt x="140839" y="312307"/>
                  </a:cubicBezTo>
                  <a:cubicBezTo>
                    <a:pt x="152872" y="312307"/>
                    <a:pt x="163538" y="308206"/>
                    <a:pt x="171195" y="301915"/>
                  </a:cubicBezTo>
                  <a:lnTo>
                    <a:pt x="171195" y="161349"/>
                  </a:lnTo>
                  <a:cubicBezTo>
                    <a:pt x="171468" y="72197"/>
                    <a:pt x="98997" y="0"/>
                    <a:pt x="10118" y="0"/>
                  </a:cubicBezTo>
                  <a:close/>
                </a:path>
              </a:pathLst>
            </a:custGeom>
            <a:solidFill>
              <a:srgbClr val="003C6A"/>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grpSp>
      <p:sp>
        <p:nvSpPr>
          <p:cNvPr id="65" name="Rectangle: Rounded Corners 64">
            <a:extLst>
              <a:ext uri="{FF2B5EF4-FFF2-40B4-BE49-F238E27FC236}">
                <a16:creationId xmlns:a16="http://schemas.microsoft.com/office/drawing/2014/main" id="{3855592C-18F8-D693-3E4D-C31AEE21284B}"/>
              </a:ext>
              <a:ext uri="{C183D7F6-B498-43B3-948B-1728B52AA6E4}">
                <adec:decorative xmlns:adec="http://schemas.microsoft.com/office/drawing/2017/decorative" val="1"/>
              </a:ext>
            </a:extLst>
          </p:cNvPr>
          <p:cNvSpPr/>
          <p:nvPr/>
        </p:nvSpPr>
        <p:spPr bwMode="auto">
          <a:xfrm>
            <a:off x="3416183" y="3921303"/>
            <a:ext cx="5266306" cy="646472"/>
          </a:xfrm>
          <a:prstGeom prst="roundRect">
            <a:avLst>
              <a:gd name="adj" fmla="val 19005"/>
            </a:avLst>
          </a:prstGeom>
          <a:solidFill>
            <a:schemeClr val="bg1"/>
          </a:solid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nvGrpSpPr>
          <p:cNvPr id="66" name="Group 65">
            <a:extLst>
              <a:ext uri="{FF2B5EF4-FFF2-40B4-BE49-F238E27FC236}">
                <a16:creationId xmlns:a16="http://schemas.microsoft.com/office/drawing/2014/main" id="{0DBA3346-B762-945E-AC6F-DDA53AEDF662}"/>
              </a:ext>
              <a:ext uri="{C183D7F6-B498-43B3-948B-1728B52AA6E4}">
                <adec:decorative xmlns:adec="http://schemas.microsoft.com/office/drawing/2017/decorative" val="1"/>
              </a:ext>
            </a:extLst>
          </p:cNvPr>
          <p:cNvGrpSpPr/>
          <p:nvPr/>
        </p:nvGrpSpPr>
        <p:grpSpPr>
          <a:xfrm>
            <a:off x="5301640" y="4032310"/>
            <a:ext cx="1812402" cy="424458"/>
            <a:chOff x="8286214" y="3677557"/>
            <a:chExt cx="2065707" cy="424458"/>
          </a:xfrm>
        </p:grpSpPr>
        <p:sp>
          <p:nvSpPr>
            <p:cNvPr id="67" name="TextBox 66">
              <a:extLst>
                <a:ext uri="{FF2B5EF4-FFF2-40B4-BE49-F238E27FC236}">
                  <a16:creationId xmlns:a16="http://schemas.microsoft.com/office/drawing/2014/main" id="{D756AF7C-5D31-6F76-3A70-F5E6FEA4A098}"/>
                </a:ext>
              </a:extLst>
            </p:cNvPr>
            <p:cNvSpPr txBox="1"/>
            <p:nvPr/>
          </p:nvSpPr>
          <p:spPr>
            <a:xfrm>
              <a:off x="8370624" y="3703001"/>
              <a:ext cx="1981297" cy="338554"/>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mn-cs"/>
                </a:rPr>
                <a:t>Azure Arc</a:t>
              </a:r>
            </a:p>
          </p:txBody>
        </p:sp>
        <p:pic>
          <p:nvPicPr>
            <p:cNvPr id="68" name="Graphic 67">
              <a:extLst>
                <a:ext uri="{FF2B5EF4-FFF2-40B4-BE49-F238E27FC236}">
                  <a16:creationId xmlns:a16="http://schemas.microsoft.com/office/drawing/2014/main" id="{978E15DE-3E95-9A3A-1573-55A0439B33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6214" y="3677557"/>
              <a:ext cx="424459" cy="424458"/>
            </a:xfrm>
            <a:prstGeom prst="rect">
              <a:avLst/>
            </a:prstGeom>
          </p:spPr>
        </p:pic>
      </p:grpSp>
      <p:sp>
        <p:nvSpPr>
          <p:cNvPr id="69" name="TextBox 68">
            <a:extLst>
              <a:ext uri="{FF2B5EF4-FFF2-40B4-BE49-F238E27FC236}">
                <a16:creationId xmlns:a16="http://schemas.microsoft.com/office/drawing/2014/main" id="{F45A9382-6487-0F97-97DF-6A59BE513125}"/>
              </a:ext>
            </a:extLst>
          </p:cNvPr>
          <p:cNvSpPr txBox="1"/>
          <p:nvPr/>
        </p:nvSpPr>
        <p:spPr>
          <a:xfrm>
            <a:off x="4478593" y="5968570"/>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effectLst/>
                <a:uLnTx/>
                <a:uFillTx/>
                <a:latin typeface="Segoe UI Semibold"/>
                <a:ea typeface="+mn-ea"/>
                <a:cs typeface="Segoe UI" pitchFamily="34" charset="0"/>
              </a:rPr>
              <a:t>On-premises, multicloud, and edge</a:t>
            </a:r>
          </a:p>
        </p:txBody>
      </p:sp>
      <p:sp>
        <p:nvSpPr>
          <p:cNvPr id="70" name="Freeform: Shape 69">
            <a:extLst>
              <a:ext uri="{FF2B5EF4-FFF2-40B4-BE49-F238E27FC236}">
                <a16:creationId xmlns:a16="http://schemas.microsoft.com/office/drawing/2014/main" id="{EB33F583-A6C9-589C-365C-D8426BB491C8}"/>
              </a:ext>
              <a:ext uri="{C183D7F6-B498-43B3-948B-1728B52AA6E4}">
                <adec:decorative xmlns:adec="http://schemas.microsoft.com/office/drawing/2017/decorative" val="1"/>
              </a:ext>
            </a:extLst>
          </p:cNvPr>
          <p:cNvSpPr/>
          <p:nvPr/>
        </p:nvSpPr>
        <p:spPr bwMode="auto">
          <a:xfrm>
            <a:off x="3423179" y="4760777"/>
            <a:ext cx="5266306" cy="1327409"/>
          </a:xfrm>
          <a:custGeom>
            <a:avLst/>
            <a:gdLst>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644196 h 1689373"/>
              <a:gd name="connsiteX8" fmla="*/ 1134472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1134472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1134472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1134472 w 5266306"/>
              <a:gd name="connsiteY0" fmla="*/ 1689373 h 1780813"/>
              <a:gd name="connsiteX1" fmla="*/ 82120 w 5266306"/>
              <a:gd name="connsiteY1" fmla="*/ 1689373 h 1780813"/>
              <a:gd name="connsiteX2" fmla="*/ 0 w 5266306"/>
              <a:gd name="connsiteY2" fmla="*/ 1607253 h 1780813"/>
              <a:gd name="connsiteX3" fmla="*/ 0 w 5266306"/>
              <a:gd name="connsiteY3" fmla="*/ 82120 h 1780813"/>
              <a:gd name="connsiteX4" fmla="*/ 82120 w 5266306"/>
              <a:gd name="connsiteY4" fmla="*/ 0 h 1780813"/>
              <a:gd name="connsiteX5" fmla="*/ 5184186 w 5266306"/>
              <a:gd name="connsiteY5" fmla="*/ 0 h 1780813"/>
              <a:gd name="connsiteX6" fmla="*/ 5266306 w 5266306"/>
              <a:gd name="connsiteY6" fmla="*/ 82120 h 1780813"/>
              <a:gd name="connsiteX7" fmla="*/ 5266306 w 5266306"/>
              <a:gd name="connsiteY7" fmla="*/ 1607253 h 1780813"/>
              <a:gd name="connsiteX8" fmla="*/ 5184186 w 5266306"/>
              <a:gd name="connsiteY8" fmla="*/ 1689373 h 1780813"/>
              <a:gd name="connsiteX9" fmla="*/ 1225912 w 5266306"/>
              <a:gd name="connsiteY9" fmla="*/ 1780813 h 1780813"/>
              <a:gd name="connsiteX0" fmla="*/ 1134472 w 5266306"/>
              <a:gd name="connsiteY0" fmla="*/ 1689373 h 1699533"/>
              <a:gd name="connsiteX1" fmla="*/ 82120 w 5266306"/>
              <a:gd name="connsiteY1" fmla="*/ 1689373 h 1699533"/>
              <a:gd name="connsiteX2" fmla="*/ 0 w 5266306"/>
              <a:gd name="connsiteY2" fmla="*/ 1607253 h 1699533"/>
              <a:gd name="connsiteX3" fmla="*/ 0 w 5266306"/>
              <a:gd name="connsiteY3" fmla="*/ 82120 h 1699533"/>
              <a:gd name="connsiteX4" fmla="*/ 82120 w 5266306"/>
              <a:gd name="connsiteY4" fmla="*/ 0 h 1699533"/>
              <a:gd name="connsiteX5" fmla="*/ 5184186 w 5266306"/>
              <a:gd name="connsiteY5" fmla="*/ 0 h 1699533"/>
              <a:gd name="connsiteX6" fmla="*/ 5266306 w 5266306"/>
              <a:gd name="connsiteY6" fmla="*/ 82120 h 1699533"/>
              <a:gd name="connsiteX7" fmla="*/ 5266306 w 5266306"/>
              <a:gd name="connsiteY7" fmla="*/ 1607253 h 1699533"/>
              <a:gd name="connsiteX8" fmla="*/ 5184186 w 5266306"/>
              <a:gd name="connsiteY8" fmla="*/ 1689373 h 1699533"/>
              <a:gd name="connsiteX9" fmla="*/ 4157072 w 5266306"/>
              <a:gd name="connsiteY9" fmla="*/ 1699533 h 1699533"/>
              <a:gd name="connsiteX0" fmla="*/ 1134472 w 5266306"/>
              <a:gd name="connsiteY0" fmla="*/ 1689373 h 1694453"/>
              <a:gd name="connsiteX1" fmla="*/ 82120 w 5266306"/>
              <a:gd name="connsiteY1" fmla="*/ 1689373 h 1694453"/>
              <a:gd name="connsiteX2" fmla="*/ 0 w 5266306"/>
              <a:gd name="connsiteY2" fmla="*/ 1607253 h 1694453"/>
              <a:gd name="connsiteX3" fmla="*/ 0 w 5266306"/>
              <a:gd name="connsiteY3" fmla="*/ 82120 h 1694453"/>
              <a:gd name="connsiteX4" fmla="*/ 82120 w 5266306"/>
              <a:gd name="connsiteY4" fmla="*/ 0 h 1694453"/>
              <a:gd name="connsiteX5" fmla="*/ 5184186 w 5266306"/>
              <a:gd name="connsiteY5" fmla="*/ 0 h 1694453"/>
              <a:gd name="connsiteX6" fmla="*/ 5266306 w 5266306"/>
              <a:gd name="connsiteY6" fmla="*/ 82120 h 1694453"/>
              <a:gd name="connsiteX7" fmla="*/ 5266306 w 5266306"/>
              <a:gd name="connsiteY7" fmla="*/ 1607253 h 1694453"/>
              <a:gd name="connsiteX8" fmla="*/ 5184186 w 5266306"/>
              <a:gd name="connsiteY8" fmla="*/ 1689373 h 1694453"/>
              <a:gd name="connsiteX9" fmla="*/ 4121512 w 5266306"/>
              <a:gd name="connsiteY9" fmla="*/ 1694453 h 16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4453">
                <a:moveTo>
                  <a:pt x="1134472" y="1689373"/>
                </a:moveTo>
                <a:lnTo>
                  <a:pt x="82120" y="1689373"/>
                </a:lnTo>
                <a:cubicBezTo>
                  <a:pt x="36766" y="1689373"/>
                  <a:pt x="0" y="1652607"/>
                  <a:pt x="0" y="1607253"/>
                </a:cubicBezTo>
                <a:lnTo>
                  <a:pt x="0" y="82120"/>
                </a:lnTo>
                <a:cubicBezTo>
                  <a:pt x="0" y="36766"/>
                  <a:pt x="36766" y="0"/>
                  <a:pt x="82120" y="0"/>
                </a:cubicBezTo>
                <a:lnTo>
                  <a:pt x="5184186" y="0"/>
                </a:lnTo>
                <a:cubicBezTo>
                  <a:pt x="5229540" y="0"/>
                  <a:pt x="5266306" y="36766"/>
                  <a:pt x="5266306" y="82120"/>
                </a:cubicBezTo>
                <a:lnTo>
                  <a:pt x="5266306" y="1607253"/>
                </a:lnTo>
                <a:cubicBezTo>
                  <a:pt x="5266306" y="1652607"/>
                  <a:pt x="5229540" y="1689373"/>
                  <a:pt x="5184186" y="1689373"/>
                </a:cubicBezTo>
                <a:lnTo>
                  <a:pt x="4121512" y="1694453"/>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nvGrpSpPr>
          <p:cNvPr id="71" name="Group 70">
            <a:extLst>
              <a:ext uri="{FF2B5EF4-FFF2-40B4-BE49-F238E27FC236}">
                <a16:creationId xmlns:a16="http://schemas.microsoft.com/office/drawing/2014/main" id="{D74A5354-5A20-B8EA-402F-FF2002C1D5E2}"/>
              </a:ext>
              <a:ext uri="{C183D7F6-B498-43B3-948B-1728B52AA6E4}">
                <adec:decorative xmlns:adec="http://schemas.microsoft.com/office/drawing/2017/decorative" val="1"/>
              </a:ext>
            </a:extLst>
          </p:cNvPr>
          <p:cNvGrpSpPr/>
          <p:nvPr/>
        </p:nvGrpSpPr>
        <p:grpSpPr>
          <a:xfrm>
            <a:off x="6820923" y="5076045"/>
            <a:ext cx="586236" cy="359379"/>
            <a:chOff x="1624587" y="3554019"/>
            <a:chExt cx="539676" cy="313237"/>
          </a:xfrm>
        </p:grpSpPr>
        <p:pic>
          <p:nvPicPr>
            <p:cNvPr id="72" name="Picture 2" descr="Image result for aws logo png">
              <a:extLst>
                <a:ext uri="{FF2B5EF4-FFF2-40B4-BE49-F238E27FC236}">
                  <a16:creationId xmlns:a16="http://schemas.microsoft.com/office/drawing/2014/main" id="{E31113A3-27DB-D7E5-BD13-F15AF64E58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580" t="65567" r="12580"/>
            <a:stretch/>
          </p:blipFill>
          <p:spPr bwMode="auto">
            <a:xfrm>
              <a:off x="1624587" y="3727587"/>
              <a:ext cx="539676" cy="13966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aws logo png">
              <a:extLst>
                <a:ext uri="{FF2B5EF4-FFF2-40B4-BE49-F238E27FC236}">
                  <a16:creationId xmlns:a16="http://schemas.microsoft.com/office/drawing/2014/main" id="{97E78F42-2B03-C97A-27A6-C98D2DBB88B5}"/>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1624587" y="3554019"/>
              <a:ext cx="539676" cy="198019"/>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Picture 4" descr="Image result for google cloud logo png">
            <a:extLst>
              <a:ext uri="{FF2B5EF4-FFF2-40B4-BE49-F238E27FC236}">
                <a16:creationId xmlns:a16="http://schemas.microsoft.com/office/drawing/2014/main" id="{34E6836F-158E-3D00-6C8B-4ACC3DDD83F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79839"/>
          <a:stretch/>
        </p:blipFill>
        <p:spPr bwMode="auto">
          <a:xfrm>
            <a:off x="6056332" y="5375095"/>
            <a:ext cx="422735" cy="32610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Vmware Png Logo - Free Transparent PNG Logos">
            <a:extLst>
              <a:ext uri="{FF2B5EF4-FFF2-40B4-BE49-F238E27FC236}">
                <a16:creationId xmlns:a16="http://schemas.microsoft.com/office/drawing/2014/main" id="{304CCD81-CA07-F601-A4D3-A397D4C6376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06401" y="5141255"/>
            <a:ext cx="803630" cy="12065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A2E3AFA7-17F2-64D2-3593-7CDB60764635}"/>
              </a:ext>
              <a:ext uri="{C183D7F6-B498-43B3-948B-1728B52AA6E4}">
                <adec:decorative xmlns:adec="http://schemas.microsoft.com/office/drawing/2017/decorative" val="1"/>
              </a:ext>
            </a:extLst>
          </p:cNvPr>
          <p:cNvGrpSpPr/>
          <p:nvPr/>
        </p:nvGrpSpPr>
        <p:grpSpPr>
          <a:xfrm>
            <a:off x="4155672" y="5016097"/>
            <a:ext cx="543768" cy="540275"/>
            <a:chOff x="6259453" y="4361532"/>
            <a:chExt cx="807055" cy="794657"/>
          </a:xfrm>
        </p:grpSpPr>
        <p:grpSp>
          <p:nvGrpSpPr>
            <p:cNvPr id="77" name="Group 76">
              <a:extLst>
                <a:ext uri="{FF2B5EF4-FFF2-40B4-BE49-F238E27FC236}">
                  <a16:creationId xmlns:a16="http://schemas.microsoft.com/office/drawing/2014/main" id="{C065B8FC-ED33-AF79-B1E8-694AB438D849}"/>
                </a:ext>
              </a:extLst>
            </p:cNvPr>
            <p:cNvGrpSpPr/>
            <p:nvPr/>
          </p:nvGrpSpPr>
          <p:grpSpPr>
            <a:xfrm>
              <a:off x="6259453" y="4486276"/>
              <a:ext cx="461310" cy="669913"/>
              <a:chOff x="4092782" y="3098405"/>
              <a:chExt cx="1847726" cy="2683257"/>
            </a:xfrm>
          </p:grpSpPr>
          <p:grpSp>
            <p:nvGrpSpPr>
              <p:cNvPr id="80" name="Group 79">
                <a:extLst>
                  <a:ext uri="{FF2B5EF4-FFF2-40B4-BE49-F238E27FC236}">
                    <a16:creationId xmlns:a16="http://schemas.microsoft.com/office/drawing/2014/main" id="{BEA070E1-4509-DE84-6A64-9E066B48FA9F}"/>
                  </a:ext>
                </a:extLst>
              </p:cNvPr>
              <p:cNvGrpSpPr/>
              <p:nvPr/>
            </p:nvGrpSpPr>
            <p:grpSpPr>
              <a:xfrm>
                <a:off x="4092782" y="3098405"/>
                <a:ext cx="1847726" cy="2683257"/>
                <a:chOff x="5805254" y="2680531"/>
                <a:chExt cx="464354" cy="674334"/>
              </a:xfrm>
            </p:grpSpPr>
            <p:grpSp>
              <p:nvGrpSpPr>
                <p:cNvPr id="87" name="Group 86">
                  <a:extLst>
                    <a:ext uri="{FF2B5EF4-FFF2-40B4-BE49-F238E27FC236}">
                      <a16:creationId xmlns:a16="http://schemas.microsoft.com/office/drawing/2014/main" id="{03EFE04F-9C00-B063-1493-5820438BA1D1}"/>
                    </a:ext>
                  </a:extLst>
                </p:cNvPr>
                <p:cNvGrpSpPr/>
                <p:nvPr/>
              </p:nvGrpSpPr>
              <p:grpSpPr>
                <a:xfrm>
                  <a:off x="5805254" y="2947233"/>
                  <a:ext cx="464354" cy="407632"/>
                  <a:chOff x="5293520" y="2499874"/>
                  <a:chExt cx="464354" cy="407632"/>
                </a:xfrm>
              </p:grpSpPr>
              <p:sp>
                <p:nvSpPr>
                  <p:cNvPr id="96" name="Rectangle 110">
                    <a:extLst>
                      <a:ext uri="{FF2B5EF4-FFF2-40B4-BE49-F238E27FC236}">
                        <a16:creationId xmlns:a16="http://schemas.microsoft.com/office/drawing/2014/main" id="{9CB654D2-9256-F562-056F-AA2EB412DEB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7" name="Rectangle 110">
                    <a:extLst>
                      <a:ext uri="{FF2B5EF4-FFF2-40B4-BE49-F238E27FC236}">
                        <a16:creationId xmlns:a16="http://schemas.microsoft.com/office/drawing/2014/main" id="{AA438766-0C50-2E3D-D78C-4849825DE9D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0609F9C9-17C7-EE86-0C12-8B325B5AA678}"/>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D3E98451-2372-E9EC-C688-6A4C7D8D9BFB}"/>
                    </a:ext>
                  </a:extLst>
                </p:cNvPr>
                <p:cNvGrpSpPr/>
                <p:nvPr/>
              </p:nvGrpSpPr>
              <p:grpSpPr>
                <a:xfrm>
                  <a:off x="5805254" y="2813881"/>
                  <a:ext cx="464354" cy="407632"/>
                  <a:chOff x="5293520" y="2499874"/>
                  <a:chExt cx="464354" cy="407632"/>
                </a:xfrm>
              </p:grpSpPr>
              <p:sp>
                <p:nvSpPr>
                  <p:cNvPr id="93" name="Rectangle 110">
                    <a:extLst>
                      <a:ext uri="{FF2B5EF4-FFF2-40B4-BE49-F238E27FC236}">
                        <a16:creationId xmlns:a16="http://schemas.microsoft.com/office/drawing/2014/main" id="{4D5AA9E1-D583-39AE-E6E7-C7E1CBBEE27C}"/>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4" name="Rectangle 110">
                    <a:extLst>
                      <a:ext uri="{FF2B5EF4-FFF2-40B4-BE49-F238E27FC236}">
                        <a16:creationId xmlns:a16="http://schemas.microsoft.com/office/drawing/2014/main" id="{0F5B71A0-3068-0EB7-82A5-28AE0608F675}"/>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705BA8F-7931-D252-1CE3-A1F4A18EFB32}"/>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62D8156B-1879-7688-E818-09DA47E4C1C9}"/>
                    </a:ext>
                  </a:extLst>
                </p:cNvPr>
                <p:cNvGrpSpPr/>
                <p:nvPr/>
              </p:nvGrpSpPr>
              <p:grpSpPr>
                <a:xfrm>
                  <a:off x="5805254" y="2680531"/>
                  <a:ext cx="464354" cy="407632"/>
                  <a:chOff x="5293520" y="2499874"/>
                  <a:chExt cx="464354" cy="407632"/>
                </a:xfrm>
              </p:grpSpPr>
              <p:sp>
                <p:nvSpPr>
                  <p:cNvPr id="90" name="Rectangle 110">
                    <a:extLst>
                      <a:ext uri="{FF2B5EF4-FFF2-40B4-BE49-F238E27FC236}">
                        <a16:creationId xmlns:a16="http://schemas.microsoft.com/office/drawing/2014/main" id="{D4B659FD-70E5-A511-D1E2-C82020FC3F65}"/>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1" name="Rectangle 110">
                    <a:extLst>
                      <a:ext uri="{FF2B5EF4-FFF2-40B4-BE49-F238E27FC236}">
                        <a16:creationId xmlns:a16="http://schemas.microsoft.com/office/drawing/2014/main" id="{86D69405-32F9-2D3C-7D1C-5AF47C1ABE0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C32C3290-1850-D75E-8571-04BFD1F10D8F}"/>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sp>
            <p:nvSpPr>
              <p:cNvPr id="81" name="Rectangle 114">
                <a:extLst>
                  <a:ext uri="{FF2B5EF4-FFF2-40B4-BE49-F238E27FC236}">
                    <a16:creationId xmlns:a16="http://schemas.microsoft.com/office/drawing/2014/main" id="{F2DA2087-5648-36CC-A660-F45FBB9A6E6D}"/>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2" name="Rectangle 114">
                <a:extLst>
                  <a:ext uri="{FF2B5EF4-FFF2-40B4-BE49-F238E27FC236}">
                    <a16:creationId xmlns:a16="http://schemas.microsoft.com/office/drawing/2014/main" id="{7A58A4EF-874B-BC5A-CBBF-2959C3FF31DB}"/>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3" name="Rectangle 114">
                <a:extLst>
                  <a:ext uri="{FF2B5EF4-FFF2-40B4-BE49-F238E27FC236}">
                    <a16:creationId xmlns:a16="http://schemas.microsoft.com/office/drawing/2014/main" id="{302895E1-073A-B04D-3082-3464D2D4B4EC}"/>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4" name="Rectangle 114">
                <a:extLst>
                  <a:ext uri="{FF2B5EF4-FFF2-40B4-BE49-F238E27FC236}">
                    <a16:creationId xmlns:a16="http://schemas.microsoft.com/office/drawing/2014/main" id="{2FE33943-58C9-B940-442E-A5BD535B453B}"/>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5" name="Rectangle 114">
                <a:extLst>
                  <a:ext uri="{FF2B5EF4-FFF2-40B4-BE49-F238E27FC236}">
                    <a16:creationId xmlns:a16="http://schemas.microsoft.com/office/drawing/2014/main" id="{9FD2120B-F649-601A-8DC6-DBB07F528030}"/>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6" name="Rectangle 114">
                <a:extLst>
                  <a:ext uri="{FF2B5EF4-FFF2-40B4-BE49-F238E27FC236}">
                    <a16:creationId xmlns:a16="http://schemas.microsoft.com/office/drawing/2014/main" id="{A6359E45-F753-3363-2291-0C31663E0F40}"/>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78" name="cloud 4" descr="cloud">
              <a:extLst>
                <a:ext uri="{FF2B5EF4-FFF2-40B4-BE49-F238E27FC236}">
                  <a16:creationId xmlns:a16="http://schemas.microsoft.com/office/drawing/2014/main" id="{7828E970-1A99-CF0F-CB1D-28E084525ADA}"/>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Semilight"/>
                <a:ea typeface="+mn-ea"/>
                <a:cs typeface="+mn-cs"/>
              </a:endParaRPr>
            </a:p>
          </p:txBody>
        </p:sp>
        <p:sp>
          <p:nvSpPr>
            <p:cNvPr id="79" name="Oval 260">
              <a:extLst>
                <a:ext uri="{FF2B5EF4-FFF2-40B4-BE49-F238E27FC236}">
                  <a16:creationId xmlns:a16="http://schemas.microsoft.com/office/drawing/2014/main" id="{48D889AF-4AD0-7A74-9D54-EBF95C342174}"/>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99" name="TextBox 98">
            <a:extLst>
              <a:ext uri="{FF2B5EF4-FFF2-40B4-BE49-F238E27FC236}">
                <a16:creationId xmlns:a16="http://schemas.microsoft.com/office/drawing/2014/main" id="{5B7A001E-F97D-235B-D3CF-83DEE08692CC}"/>
              </a:ext>
            </a:extLst>
          </p:cNvPr>
          <p:cNvSpPr txBox="1"/>
          <p:nvPr/>
        </p:nvSpPr>
        <p:spPr>
          <a:xfrm>
            <a:off x="3653698" y="5646085"/>
            <a:ext cx="135665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Azure Stack HCI</a:t>
            </a:r>
          </a:p>
        </p:txBody>
      </p:sp>
      <p:sp>
        <p:nvSpPr>
          <p:cNvPr id="100" name="TextBox 99">
            <a:extLst>
              <a:ext uri="{FF2B5EF4-FFF2-40B4-BE49-F238E27FC236}">
                <a16:creationId xmlns:a16="http://schemas.microsoft.com/office/drawing/2014/main" id="{552AA9EA-740F-2461-0DA6-454D8B96448F}"/>
              </a:ext>
            </a:extLst>
          </p:cNvPr>
          <p:cNvSpPr txBox="1"/>
          <p:nvPr/>
        </p:nvSpPr>
        <p:spPr>
          <a:xfrm>
            <a:off x="7273602" y="5646085"/>
            <a:ext cx="135665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Azure IoT</a:t>
            </a:r>
          </a:p>
        </p:txBody>
      </p:sp>
      <p:sp>
        <p:nvSpPr>
          <p:cNvPr id="101" name="IoT_Hub" title="Icon of circles connecting to a center circle surrounded by brackets">
            <a:extLst>
              <a:ext uri="{FF2B5EF4-FFF2-40B4-BE49-F238E27FC236}">
                <a16:creationId xmlns:a16="http://schemas.microsoft.com/office/drawing/2014/main" id="{BC07AA3F-9791-013D-2899-5B0DD46E8BD8}"/>
              </a:ext>
            </a:extLst>
          </p:cNvPr>
          <p:cNvSpPr>
            <a:spLocks noChangeAspect="1" noEditPoints="1"/>
          </p:cNvSpPr>
          <p:nvPr/>
        </p:nvSpPr>
        <p:spPr bwMode="auto">
          <a:xfrm>
            <a:off x="7768040" y="5177010"/>
            <a:ext cx="367783" cy="367782"/>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gradFill>
              <a:gsLst>
                <a:gs pos="0">
                  <a:srgbClr val="50E6FF"/>
                </a:gs>
                <a:gs pos="100000">
                  <a:srgbClr val="0078D3"/>
                </a:gs>
              </a:gsLst>
              <a:lin ang="5400000" scaled="1"/>
            </a:gradFill>
            <a:prstDash val="soli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bold"/>
              <a:ea typeface="+mn-ea"/>
              <a:cs typeface="+mn-cs"/>
            </a:endParaRPr>
          </a:p>
        </p:txBody>
      </p:sp>
    </p:spTree>
    <p:extLst>
      <p:ext uri="{BB962C8B-B14F-4D97-AF65-F5344CB8AC3E}">
        <p14:creationId xmlns:p14="http://schemas.microsoft.com/office/powerpoint/2010/main" val="30030603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44724"/>
            <a:ext cx="11021125" cy="800219"/>
          </a:xfrm>
        </p:spPr>
        <p:txBody>
          <a:bodyPr/>
          <a:lstStyle/>
          <a:p>
            <a:r>
              <a:rPr lang="en-US" sz="3200" dirty="0"/>
              <a:t>SQL Server 2022</a:t>
            </a:r>
            <a:br>
              <a:rPr lang="en-US" sz="3200" dirty="0"/>
            </a:br>
            <a:r>
              <a:rPr lang="en-US" sz="2000" spc="0" dirty="0">
                <a:ln>
                  <a:noFill/>
                </a:ln>
                <a:latin typeface="Segoe UI Semibold"/>
                <a:cs typeface="+mn-cs"/>
              </a:rPr>
              <a:t>Azure-enabled with continued performance and security innovation</a:t>
            </a:r>
            <a:endParaRPr lang="en-US" sz="3200" dirty="0"/>
          </a:p>
        </p:txBody>
      </p:sp>
      <p:sp>
        <p:nvSpPr>
          <p:cNvPr id="2" name="TextBox 1">
            <a:extLst>
              <a:ext uri="{FF2B5EF4-FFF2-40B4-BE49-F238E27FC236}">
                <a16:creationId xmlns:a16="http://schemas.microsoft.com/office/drawing/2014/main" id="{6C106C2A-95CA-CC08-80BF-C5ECC92A3BA0}"/>
              </a:ext>
            </a:extLst>
          </p:cNvPr>
          <p:cNvSpPr txBox="1"/>
          <p:nvPr/>
        </p:nvSpPr>
        <p:spPr>
          <a:xfrm>
            <a:off x="611195" y="6208880"/>
            <a:ext cx="10991792" cy="446789"/>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a:ln>
                  <a:noFill/>
                </a:ln>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a:ln>
                  <a:noFill/>
                </a:ln>
                <a:effectLst/>
                <a:uLnTx/>
                <a:uFillTx/>
                <a:latin typeface="Segoe UI"/>
                <a:ea typeface="+mn-ea"/>
                <a:cs typeface="+mn-cs"/>
              </a:rPr>
              <a:t>1</a:t>
            </a:r>
            <a:r>
              <a:rPr kumimoji="0" lang="en-US" sz="800" b="0" i="0" u="none" strike="noStrike" kern="1200" cap="none" spc="0" normalizeH="0" baseline="0" noProof="0">
                <a:ln>
                  <a:noFill/>
                </a:ln>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a:ln>
                  <a:noFill/>
                </a:ln>
                <a:effectLst/>
                <a:uLnTx/>
                <a:uFillTx/>
                <a:latin typeface="Segoe UI"/>
                <a:ea typeface="+mn-ea"/>
                <a:cs typeface="+mn-cs"/>
              </a:rPr>
              <a:t>2 </a:t>
            </a:r>
            <a:r>
              <a:rPr kumimoji="0" lang="en-US" sz="800" b="0" i="0" u="none" strike="noStrike" kern="1200" cap="none" spc="0" normalizeH="0" baseline="0" noProof="0">
                <a:ln>
                  <a:noFill/>
                </a:ln>
                <a:effectLst/>
                <a:uLnTx/>
                <a:uFillTx/>
                <a:latin typeface="Segoe UI"/>
                <a:ea typeface="+mn-ea"/>
                <a:cs typeface="+mn-cs"/>
                <a:hlinkClick r:id="rId3">
                  <a:extLst>
                    <a:ext uri="{A12FA001-AC4F-418D-AE19-62706E023703}">
                      <ahyp:hlinkClr xmlns:ahyp="http://schemas.microsoft.com/office/drawing/2018/hyperlinkcolor" val="tx"/>
                    </a:ext>
                  </a:extLst>
                </a:hlinkClick>
              </a:rPr>
              <a:t>http://www.tpc.org/4087</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3 </a:t>
            </a:r>
            <a:r>
              <a:rPr kumimoji="0" lang="en-US" sz="800" b="0" i="0" u="none" strike="noStrike" kern="1200" cap="none" spc="0" normalizeH="0" baseline="0" noProof="0">
                <a:ln>
                  <a:noFill/>
                </a:ln>
                <a:effectLst/>
                <a:uLnTx/>
                <a:uFillTx/>
                <a:latin typeface="Segoe UI"/>
                <a:ea typeface="+mn-ea"/>
                <a:cs typeface="+mn-cs"/>
                <a:hlinkClick r:id="rId4">
                  <a:extLst>
                    <a:ext uri="{A12FA001-AC4F-418D-AE19-62706E023703}">
                      <ahyp:hlinkClr xmlns:ahyp="http://schemas.microsoft.com/office/drawing/2018/hyperlinkcolor" val="tx"/>
                    </a:ext>
                  </a:extLst>
                </a:hlinkClick>
              </a:rPr>
              <a:t>http://www.tpc.org/3374</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4 </a:t>
            </a:r>
            <a:r>
              <a:rPr kumimoji="0" lang="en-US" sz="800" b="0" i="0" u="none" strike="noStrike" kern="1200" cap="none" spc="0" normalizeH="0" baseline="0" noProof="0">
                <a:ln>
                  <a:noFill/>
                </a:ln>
                <a:effectLst/>
                <a:uLnTx/>
                <a:uFillTx/>
                <a:latin typeface="Segoe UI"/>
                <a:ea typeface="+mn-ea"/>
                <a:cs typeface="+mn-cs"/>
                <a:hlinkClick r:id="rId5">
                  <a:extLst>
                    <a:ext uri="{A12FA001-AC4F-418D-AE19-62706E023703}">
                      <ahyp:hlinkClr xmlns:ahyp="http://schemas.microsoft.com/office/drawing/2018/hyperlinkcolor" val="tx"/>
                    </a:ext>
                  </a:extLst>
                </a:hlinkClick>
              </a:rPr>
              <a:t>http://www.tpc.org/3380</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5 </a:t>
            </a:r>
            <a:r>
              <a:rPr kumimoji="0" lang="en-US" sz="800" b="0" i="0" u="sng" strike="noStrike" kern="1200" cap="none" spc="0" normalizeH="0" baseline="0" noProof="0">
                <a:ln>
                  <a:noFill/>
                </a:ln>
                <a:effectLst/>
                <a:uLnTx/>
                <a:uFillTx/>
                <a:latin typeface="Segoe UI"/>
                <a:ea typeface="DengXian" panose="02010600030101010101" pitchFamily="2" charset="-122"/>
                <a:cs typeface="Calibri" panose="020F0502020204030204" pitchFamily="34" charset="0"/>
                <a:hlinkClick r:id="rId6">
                  <a:extLst>
                    <a:ext uri="{A12FA001-AC4F-418D-AE19-62706E023703}">
                      <ahyp:hlinkClr xmlns:ahyp="http://schemas.microsoft.com/office/drawing/2018/hyperlinkcolor" val="tx"/>
                    </a:ext>
                  </a:extLst>
                </a:hlinkClick>
              </a:rPr>
              <a:t>https://tpc.org/3383</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6 </a:t>
            </a:r>
            <a:r>
              <a:rPr kumimoji="0" lang="en-US" sz="800" b="0" i="0" u="none" strike="noStrike" kern="1200" cap="none" spc="0" normalizeH="0" baseline="0" noProof="0">
                <a:ln>
                  <a:noFill/>
                </a:ln>
                <a:effectLst/>
                <a:uLnTx/>
                <a:uFillTx/>
                <a:latin typeface="Segoe UI"/>
                <a:ea typeface="+mn-ea"/>
                <a:cs typeface="+mn-cs"/>
                <a:hlinkClick r:id="rId7">
                  <a:extLst>
                    <a:ext uri="{A12FA001-AC4F-418D-AE19-62706E023703}">
                      <ahyp:hlinkClr xmlns:ahyp="http://schemas.microsoft.com/office/drawing/2018/hyperlinkcolor" val="tx"/>
                    </a:ext>
                  </a:extLst>
                </a:hlinkClick>
              </a:rPr>
              <a:t>http://www.tpc.org/3364</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7</a:t>
            </a:r>
            <a:r>
              <a:rPr kumimoji="0" lang="en-US" sz="800" b="0" i="0" u="none" strike="noStrike" kern="1200" cap="none" spc="0" normalizeH="0" baseline="0" noProof="0">
                <a:ln>
                  <a:noFill/>
                </a:ln>
                <a:effectLst/>
                <a:uLnTx/>
                <a:uFillTx/>
                <a:latin typeface="Segoe UI"/>
                <a:ea typeface="+mn-ea"/>
                <a:cs typeface="+mn-cs"/>
                <a:hlinkClick r:id="rId8">
                  <a:extLst>
                    <a:ext uri="{A12FA001-AC4F-418D-AE19-62706E023703}">
                      <ahyp:hlinkClr xmlns:ahyp="http://schemas.microsoft.com/office/drawing/2018/hyperlinkcolor" val="tx"/>
                    </a:ext>
                  </a:extLst>
                </a:hlinkClick>
              </a:rPr>
              <a:t> https://tpc.org/3382</a:t>
            </a:r>
            <a:r>
              <a:rPr kumimoji="0" lang="en-US" sz="800" b="0" i="0" u="none" strike="noStrike" kern="1200" cap="none" spc="0" normalizeH="0" baseline="0" noProof="0">
                <a:ln>
                  <a:noFill/>
                </a:ln>
                <a:effectLst/>
                <a:uLnTx/>
                <a:uFillTx/>
                <a:latin typeface="Segoe UI"/>
                <a:ea typeface="+mn-ea"/>
                <a:cs typeface="+mn-cs"/>
              </a:rPr>
              <a:t>;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AU" sz="800" b="0" i="0" u="none" strike="noStrike" kern="1200" cap="none" spc="0" normalizeH="0" baseline="30000" noProof="0">
                <a:ln>
                  <a:noFill/>
                </a:ln>
                <a:effectLst/>
                <a:uLnTx/>
                <a:uFillTx/>
                <a:latin typeface="Segoe UI"/>
                <a:ea typeface="+mn-ea"/>
                <a:cs typeface="+mn-cs"/>
              </a:rPr>
              <a:t>8</a:t>
            </a:r>
            <a:r>
              <a:rPr kumimoji="0" lang="en-US" sz="800" b="0" i="0" u="none" strike="noStrike" kern="1200" cap="none" spc="0" normalizeH="0" baseline="0" noProof="0">
                <a:ln>
                  <a:noFill/>
                </a:ln>
                <a:effectLst/>
                <a:uLnTx/>
                <a:uFillTx/>
                <a:latin typeface="Segoe UI"/>
                <a:ea typeface="+mn-ea"/>
                <a:cs typeface="+mn-cs"/>
              </a:rPr>
              <a:t>Bidirectional disaster recovery capability of link feature for Azure SQL Managed Instance public preview will occur at a future date.</a:t>
            </a:r>
            <a:endParaRPr kumimoji="0" lang="en-AU" sz="800" b="0" i="0" u="none" strike="noStrike" kern="1200" cap="none" spc="0" normalizeH="0" baseline="0" noProof="0">
              <a:ln>
                <a:noFill/>
              </a:ln>
              <a:effectLst/>
              <a:uLnTx/>
              <a:uFillTx/>
              <a:latin typeface="Segoe UI"/>
              <a:ea typeface="+mn-ea"/>
              <a:cs typeface="+mn-cs"/>
            </a:endParaRPr>
          </a:p>
        </p:txBody>
      </p:sp>
      <p:sp>
        <p:nvSpPr>
          <p:cNvPr id="3" name="Rectangle 2">
            <a:extLst>
              <a:ext uri="{FF2B5EF4-FFF2-40B4-BE49-F238E27FC236}">
                <a16:creationId xmlns:a16="http://schemas.microsoft.com/office/drawing/2014/main" id="{818F1653-7502-6A79-E625-696D7E8FAD46}"/>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Seamless analytics over on-prem operational data</a:t>
            </a:r>
          </a:p>
        </p:txBody>
      </p:sp>
      <p:sp>
        <p:nvSpPr>
          <p:cNvPr id="4" name="Rectangle 3">
            <a:extLst>
              <a:ext uri="{FF2B5EF4-FFF2-40B4-BE49-F238E27FC236}">
                <a16:creationId xmlns:a16="http://schemas.microsoft.com/office/drawing/2014/main" id="{C54DF864-B758-6793-A955-D35093C7594A}"/>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a:ln>
                  <a:noFill/>
                </a:ln>
                <a:effectLst/>
                <a:uLnTx/>
                <a:uFillTx/>
                <a:latin typeface="Segoe UI Semibold" charset="0"/>
                <a:ea typeface="Segoe UI Semibold" charset="0"/>
                <a:cs typeface="Segoe UI Semibold" charset="0"/>
              </a:rPr>
            </a:b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a:ln>
                  <a:noFill/>
                </a:ln>
                <a:effectLst/>
                <a:uLnTx/>
                <a:uFillTx/>
                <a:latin typeface="Segoe UI Semibold" charset="0"/>
                <a:ea typeface="Segoe UI Semibold" charset="0"/>
                <a:cs typeface="Segoe UI Semibold" charset="0"/>
              </a:rPr>
              <a:t>1</a:t>
            </a:r>
          </a:p>
        </p:txBody>
      </p:sp>
      <p:sp>
        <p:nvSpPr>
          <p:cNvPr id="5" name="Rectangle 4">
            <a:extLst>
              <a:ext uri="{FF2B5EF4-FFF2-40B4-BE49-F238E27FC236}">
                <a16:creationId xmlns:a16="http://schemas.microsoft.com/office/drawing/2014/main" id="{F1EC709E-DB8D-7327-2536-F58C64877A08}"/>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Industry-leading performance and availability</a:t>
            </a:r>
          </a:p>
        </p:txBody>
      </p:sp>
      <p:sp>
        <p:nvSpPr>
          <p:cNvPr id="6" name="Rectangle 5">
            <a:extLst>
              <a:ext uri="{FF2B5EF4-FFF2-40B4-BE49-F238E27FC236}">
                <a16:creationId xmlns:a16="http://schemas.microsoft.com/office/drawing/2014/main" id="{48283620-6F2C-98FA-EF0A-7691559CC8CF}"/>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Visibility over your entire data estate</a:t>
            </a:r>
          </a:p>
        </p:txBody>
      </p:sp>
      <p:sp>
        <p:nvSpPr>
          <p:cNvPr id="9" name="Rectangle 8">
            <a:extLst>
              <a:ext uri="{FF2B5EF4-FFF2-40B4-BE49-F238E27FC236}">
                <a16:creationId xmlns:a16="http://schemas.microsoft.com/office/drawing/2014/main" id="{34B961B1-726E-9D0F-CC84-8C05422A3848}"/>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Business continuity through Azure</a:t>
            </a:r>
          </a:p>
        </p:txBody>
      </p:sp>
      <p:grpSp>
        <p:nvGrpSpPr>
          <p:cNvPr id="13" name="Group 12">
            <a:extLst>
              <a:ext uri="{FF2B5EF4-FFF2-40B4-BE49-F238E27FC236}">
                <a16:creationId xmlns:a16="http://schemas.microsoft.com/office/drawing/2014/main" id="{954E0317-7DF7-A9C5-D22D-BD7463C35C10}"/>
              </a:ext>
              <a:ext uri="{C183D7F6-B498-43B3-948B-1728B52AA6E4}">
                <adec:decorative xmlns:adec="http://schemas.microsoft.com/office/drawing/2017/decorative" val="1"/>
              </a:ext>
            </a:extLst>
          </p:cNvPr>
          <p:cNvGrpSpPr/>
          <p:nvPr/>
        </p:nvGrpSpPr>
        <p:grpSpPr>
          <a:xfrm>
            <a:off x="2256137" y="2408154"/>
            <a:ext cx="981645" cy="960739"/>
            <a:chOff x="1068915" y="3062014"/>
            <a:chExt cx="1157389" cy="1132740"/>
          </a:xfrm>
        </p:grpSpPr>
        <p:pic>
          <p:nvPicPr>
            <p:cNvPr id="17" name="Picture 16" descr="A close up of a sign&#10;&#10;Description automatically generated">
              <a:extLst>
                <a:ext uri="{FF2B5EF4-FFF2-40B4-BE49-F238E27FC236}">
                  <a16:creationId xmlns:a16="http://schemas.microsoft.com/office/drawing/2014/main" id="{26B30EF5-C838-9284-222E-26492B332F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21" name="Group 20">
              <a:extLst>
                <a:ext uri="{FF2B5EF4-FFF2-40B4-BE49-F238E27FC236}">
                  <a16:creationId xmlns:a16="http://schemas.microsoft.com/office/drawing/2014/main" id="{EC18B568-9C8C-054F-61C6-A8009BADE6B4}"/>
                </a:ext>
              </a:extLst>
            </p:cNvPr>
            <p:cNvGrpSpPr/>
            <p:nvPr/>
          </p:nvGrpSpPr>
          <p:grpSpPr>
            <a:xfrm>
              <a:off x="1068915" y="3600030"/>
              <a:ext cx="624467" cy="594724"/>
              <a:chOff x="672813" y="3313219"/>
              <a:chExt cx="585172" cy="572126"/>
            </a:xfrm>
          </p:grpSpPr>
          <p:cxnSp>
            <p:nvCxnSpPr>
              <p:cNvPr id="29" name="Straight Connector 28">
                <a:extLst>
                  <a:ext uri="{FF2B5EF4-FFF2-40B4-BE49-F238E27FC236}">
                    <a16:creationId xmlns:a16="http://schemas.microsoft.com/office/drawing/2014/main" id="{0D69DB29-DB4F-8B64-7BBB-11A03E86A575}"/>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8055DE-434A-3FF3-7D62-93A39CBC97E1}"/>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Freeform: Shape 24">
              <a:extLst>
                <a:ext uri="{FF2B5EF4-FFF2-40B4-BE49-F238E27FC236}">
                  <a16:creationId xmlns:a16="http://schemas.microsoft.com/office/drawing/2014/main" id="{C4F36ADA-8379-6772-0D49-192FDFFC2794}"/>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DD020828-9A57-7A90-225F-77843D1C8A6E}"/>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#1 OLTP performance</a:t>
            </a:r>
            <a:r>
              <a:rPr kumimoji="0" lang="en-US" sz="1000" b="0" i="0" u="none" strike="noStrike" kern="1200" cap="none" spc="0" normalizeH="0" baseline="30000" noProof="0">
                <a:ln>
                  <a:noFill/>
                </a:ln>
                <a:effectLst/>
                <a:uLnTx/>
                <a:uFillTx/>
                <a:latin typeface="Segoe UI Semibold"/>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#1 Non-Clustered DW performance on 1TB</a:t>
            </a:r>
            <a:r>
              <a:rPr kumimoji="0" lang="en-US" sz="1000" b="0" i="0" u="none" strike="noStrike" kern="1200" cap="none" spc="0" normalizeH="0" baseline="30000" noProof="0">
                <a:ln>
                  <a:noFill/>
                </a:ln>
                <a:effectLst/>
                <a:uLnTx/>
                <a:uFillTx/>
                <a:latin typeface="Segoe UI Semibold"/>
                <a:ea typeface="+mn-ea"/>
                <a:cs typeface="+mn-cs"/>
              </a:rPr>
              <a:t>3</a:t>
            </a:r>
            <a:r>
              <a:rPr kumimoji="0" lang="en-US" sz="1000" b="0" i="0" u="none" strike="noStrike" kern="1200" cap="none" spc="0" normalizeH="0" baseline="0" noProof="0">
                <a:ln>
                  <a:noFill/>
                </a:ln>
                <a:effectLst/>
                <a:uLnTx/>
                <a:uFillTx/>
                <a:latin typeface="Segoe UI Semibold"/>
                <a:ea typeface="+mn-ea"/>
                <a:cs typeface="+mn-cs"/>
              </a:rPr>
              <a:t>, 3TB</a:t>
            </a:r>
            <a:r>
              <a:rPr kumimoji="0" lang="en-US" sz="1000" b="0" i="0" u="none" strike="noStrike" kern="1200" cap="none" spc="0" normalizeH="0" baseline="30000" noProof="0">
                <a:ln>
                  <a:noFill/>
                </a:ln>
                <a:effectLst/>
                <a:uLnTx/>
                <a:uFillTx/>
                <a:latin typeface="Segoe UI Semibold"/>
                <a:ea typeface="+mn-ea"/>
                <a:cs typeface="+mn-cs"/>
              </a:rPr>
              <a:t>4</a:t>
            </a:r>
            <a:r>
              <a:rPr kumimoji="0" lang="en-US" sz="1000" b="0" i="0" u="none" strike="noStrike" kern="1200" cap="none" spc="0" normalizeH="0" baseline="0" noProof="0">
                <a:ln>
                  <a:noFill/>
                </a:ln>
                <a:effectLst/>
                <a:uLnTx/>
                <a:uFillTx/>
                <a:latin typeface="Segoe UI Semibold"/>
                <a:ea typeface="+mn-ea"/>
                <a:cs typeface="+mn-cs"/>
              </a:rPr>
              <a:t>, 10TB</a:t>
            </a:r>
            <a:r>
              <a:rPr kumimoji="0" lang="en-US" sz="1000" b="0" i="0" u="none" strike="noStrike" kern="1200" cap="none" spc="0" normalizeH="0" baseline="30000" noProof="0">
                <a:ln>
                  <a:noFill/>
                </a:ln>
                <a:effectLst/>
                <a:uLnTx/>
                <a:uFillTx/>
                <a:latin typeface="Segoe UI Semibold"/>
                <a:ea typeface="+mn-ea"/>
                <a:cs typeface="+mn-cs"/>
              </a:rPr>
              <a:t>5</a:t>
            </a:r>
            <a:r>
              <a:rPr kumimoji="0" lang="en-US" sz="1000" b="0" i="0" u="none" strike="noStrike" kern="1200" cap="none" spc="0" normalizeH="0" baseline="0" noProof="0">
                <a:ln>
                  <a:noFill/>
                </a:ln>
                <a:effectLst/>
                <a:uLnTx/>
                <a:uFillTx/>
                <a:latin typeface="Segoe UI Semibold"/>
                <a:ea typeface="+mn-ea"/>
                <a:cs typeface="+mn-cs"/>
              </a:rPr>
              <a:t>, 30TB</a:t>
            </a:r>
            <a:r>
              <a:rPr kumimoji="0" lang="en-US" sz="1000" b="0" i="0" u="none" strike="noStrike" kern="1200" cap="none" spc="0" normalizeH="0" baseline="30000" noProof="0">
                <a:ln>
                  <a:noFill/>
                </a:ln>
                <a:effectLst/>
                <a:uLnTx/>
                <a:uFillTx/>
                <a:latin typeface="Segoe UI Semibold"/>
                <a:ea typeface="+mn-ea"/>
                <a:cs typeface="+mn-cs"/>
              </a:rPr>
              <a:t>6</a:t>
            </a:r>
            <a:r>
              <a:rPr kumimoji="0" lang="en-US" sz="1000" b="0" i="0" u="none" strike="noStrike" kern="1200" cap="none" spc="0" normalizeH="0" baseline="0" noProof="0">
                <a:ln>
                  <a:noFill/>
                </a:ln>
                <a:effectLst/>
                <a:uLnTx/>
                <a:uFillTx/>
                <a:latin typeface="Segoe UI Semibold"/>
                <a:ea typeface="+mn-ea"/>
                <a:cs typeface="+mn-cs"/>
              </a:rPr>
              <a:t>, and 100TB</a:t>
            </a:r>
            <a:r>
              <a:rPr kumimoji="0" lang="en-US" sz="1000" b="0" i="0" u="none" strike="noStrike" kern="1200" cap="none" spc="0" normalizeH="0" baseline="30000" noProof="0">
                <a:ln>
                  <a:noFill/>
                </a:ln>
                <a:effectLst/>
                <a:uLnTx/>
                <a:uFillTx/>
                <a:latin typeface="Segoe UI Semibold"/>
                <a:ea typeface="+mn-ea"/>
                <a:cs typeface="+mn-cs"/>
              </a:rPr>
              <a:t>7</a:t>
            </a:r>
            <a:endParaRPr kumimoji="0" lang="en-US" sz="1000" b="0" i="0" u="none" strike="noStrike" kern="1200" cap="none" spc="0" normalizeH="0" baseline="0" noProof="0">
              <a:ln>
                <a:noFill/>
              </a:ln>
              <a:effectLst/>
              <a:uLnTx/>
              <a:uFillTx/>
              <a:latin typeface="Segoe UI Semibold"/>
              <a:ea typeface="+mn-ea"/>
              <a:cs typeface="+mn-cs"/>
            </a:endParaRPr>
          </a:p>
        </p:txBody>
      </p:sp>
      <p:sp>
        <p:nvSpPr>
          <p:cNvPr id="36" name="TextBox 35">
            <a:extLst>
              <a:ext uri="{FF2B5EF4-FFF2-40B4-BE49-F238E27FC236}">
                <a16:creationId xmlns:a16="http://schemas.microsoft.com/office/drawing/2014/main" id="{4AD8CF1F-A0A6-83B3-DCA0-80AA31B1F84E}"/>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Bidirectional DR </a:t>
            </a:r>
            <a:b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to Azure SQL</a:t>
            </a:r>
            <a:r>
              <a:rPr kumimoji="0" lang="en-US" sz="900" b="0" i="0" u="none" strike="noStrike" kern="0" cap="none" spc="0" normalizeH="0" baseline="30000" noProof="0">
                <a:ln>
                  <a:noFill/>
                </a:ln>
                <a:effectLst/>
                <a:uLnTx/>
                <a:uFillTx/>
                <a:latin typeface="Segoe UI" panose="020B0502040204020203" pitchFamily="34" charset="0"/>
                <a:ea typeface="+mn-ea"/>
                <a:cs typeface="Segoe UI" panose="020B0502040204020203" pitchFamily="34" charset="0"/>
              </a:rPr>
              <a:t>8</a:t>
            </a:r>
          </a:p>
        </p:txBody>
      </p:sp>
      <p:sp>
        <p:nvSpPr>
          <p:cNvPr id="37" name="TextBox 36">
            <a:extLst>
              <a:ext uri="{FF2B5EF4-FFF2-40B4-BE49-F238E27FC236}">
                <a16:creationId xmlns:a16="http://schemas.microsoft.com/office/drawing/2014/main" id="{4E2F3F7E-8062-C9CC-F9B0-0A6AEC7C2959}"/>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Synapse Link</a:t>
            </a:r>
          </a:p>
        </p:txBody>
      </p:sp>
      <p:sp>
        <p:nvSpPr>
          <p:cNvPr id="38" name="Rectangle 37">
            <a:extLst>
              <a:ext uri="{FF2B5EF4-FFF2-40B4-BE49-F238E27FC236}">
                <a16:creationId xmlns:a16="http://schemas.microsoft.com/office/drawing/2014/main" id="{602802D0-EE18-857F-1D28-8E68A6D22D0D}"/>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Microsoft Purview integration</a:t>
            </a:r>
          </a:p>
        </p:txBody>
      </p:sp>
      <p:sp>
        <p:nvSpPr>
          <p:cNvPr id="39" name="TextBox 38">
            <a:extLst>
              <a:ext uri="{FF2B5EF4-FFF2-40B4-BE49-F238E27FC236}">
                <a16:creationId xmlns:a16="http://schemas.microsoft.com/office/drawing/2014/main" id="{F98F51CB-031E-0843-E507-471B8C0298DB}"/>
              </a:ext>
            </a:extLst>
          </p:cNvPr>
          <p:cNvSpPr txBox="1"/>
          <p:nvPr/>
        </p:nvSpPr>
        <p:spPr>
          <a:xfrm>
            <a:off x="9806746" y="4506268"/>
            <a:ext cx="1632630" cy="319126"/>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Segoe UI Semilight" charset="0"/>
                <a:cs typeface="Segoe UI" panose="020B0502040204020203" pitchFamily="34" charset="0"/>
              </a:rPr>
              <a:t>Built-in query intelligence </a:t>
            </a:r>
          </a:p>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Segoe UI Semilight" charset="0"/>
                <a:cs typeface="Segoe UI" panose="020B0502040204020203" pitchFamily="34" charset="0"/>
              </a:rPr>
              <a:t>Multi-write replication</a:t>
            </a:r>
          </a:p>
        </p:txBody>
      </p:sp>
      <p:sp>
        <p:nvSpPr>
          <p:cNvPr id="40" name="TextBox 39">
            <a:extLst>
              <a:ext uri="{FF2B5EF4-FFF2-40B4-BE49-F238E27FC236}">
                <a16:creationId xmlns:a16="http://schemas.microsoft.com/office/drawing/2014/main" id="{02C299E2-46D7-E522-9DF3-FE0FA9920135}"/>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Segoe UI Semilight" charset="0"/>
                <a:cs typeface="Segoe UI" panose="020B0502040204020203" pitchFamily="34" charset="0"/>
              </a:rPr>
              <a:t>SQL Server ledger</a:t>
            </a:r>
          </a:p>
        </p:txBody>
      </p:sp>
      <p:cxnSp>
        <p:nvCxnSpPr>
          <p:cNvPr id="41" name="Straight Connector 40">
            <a:extLst>
              <a:ext uri="{FF2B5EF4-FFF2-40B4-BE49-F238E27FC236}">
                <a16:creationId xmlns:a16="http://schemas.microsoft.com/office/drawing/2014/main" id="{B85822E1-34DA-52FB-5DFC-E145D358C7A7}"/>
              </a:ext>
              <a:ext uri="{C183D7F6-B498-43B3-948B-1728B52AA6E4}">
                <adec:decorative xmlns:adec="http://schemas.microsoft.com/office/drawing/2017/decorative" val="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A picture containing clock, drawing">
            <a:extLst>
              <a:ext uri="{FF2B5EF4-FFF2-40B4-BE49-F238E27FC236}">
                <a16:creationId xmlns:a16="http://schemas.microsoft.com/office/drawing/2014/main" id="{5DF9C8E1-545D-23B9-BAB1-F10623C50E88}"/>
              </a:ext>
            </a:extLst>
          </p:cNvPr>
          <p:cNvPicPr>
            <a:picLocks noChangeAspect="1"/>
          </p:cNvPicPr>
          <p:nvPr/>
        </p:nvPicPr>
        <p:blipFill>
          <a:blip r:embed="rId10"/>
          <a:stretch>
            <a:fillRect/>
          </a:stretch>
        </p:blipFill>
        <p:spPr>
          <a:xfrm>
            <a:off x="4606035" y="2870244"/>
            <a:ext cx="355372" cy="372307"/>
          </a:xfrm>
          <a:prstGeom prst="rect">
            <a:avLst/>
          </a:prstGeom>
        </p:spPr>
      </p:pic>
      <p:pic>
        <p:nvPicPr>
          <p:cNvPr id="43" name="Graphic 42">
            <a:extLst>
              <a:ext uri="{FF2B5EF4-FFF2-40B4-BE49-F238E27FC236}">
                <a16:creationId xmlns:a16="http://schemas.microsoft.com/office/drawing/2014/main" id="{67342409-4B86-05C2-6513-2C19B628FEE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cxnSp>
        <p:nvCxnSpPr>
          <p:cNvPr id="44" name="Straight Connector 43">
            <a:extLst>
              <a:ext uri="{FF2B5EF4-FFF2-40B4-BE49-F238E27FC236}">
                <a16:creationId xmlns:a16="http://schemas.microsoft.com/office/drawing/2014/main" id="{11833D86-47C2-91C9-D0DE-3E05E9808A5E}"/>
              </a:ext>
              <a:ext uri="{C183D7F6-B498-43B3-948B-1728B52AA6E4}">
                <adec:decorative xmlns:adec="http://schemas.microsoft.com/office/drawing/2017/decorative" val="1"/>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9E220B45-C639-E042-F1BE-F127ECED7E87}"/>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46" name="Graphic 45">
            <a:extLst>
              <a:ext uri="{FF2B5EF4-FFF2-40B4-BE49-F238E27FC236}">
                <a16:creationId xmlns:a16="http://schemas.microsoft.com/office/drawing/2014/main" id="{824E391C-AC6A-5891-0AFE-71BF6A5F010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47" name="Straight Connector 46">
            <a:extLst>
              <a:ext uri="{FF2B5EF4-FFF2-40B4-BE49-F238E27FC236}">
                <a16:creationId xmlns:a16="http://schemas.microsoft.com/office/drawing/2014/main" id="{D7356E80-A707-EEDA-6F65-7E723802B6B8}"/>
              </a:ext>
              <a:ext uri="{C183D7F6-B498-43B3-948B-1728B52AA6E4}">
                <adec:decorative xmlns:adec="http://schemas.microsoft.com/office/drawing/2017/decorative" val="1"/>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48" name="TextBox 47">
            <a:extLst>
              <a:ext uri="{FF2B5EF4-FFF2-40B4-BE49-F238E27FC236}">
                <a16:creationId xmlns:a16="http://schemas.microsoft.com/office/drawing/2014/main" id="{FDB0F2D5-3209-D797-9E45-E201D8F6FA3F}"/>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49" name="TextBox 48">
            <a:extLst>
              <a:ext uri="{FF2B5EF4-FFF2-40B4-BE49-F238E27FC236}">
                <a16:creationId xmlns:a16="http://schemas.microsoft.com/office/drawing/2014/main" id="{2185EB19-01E7-1D42-CFBA-71BCD8B33E61}"/>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SQL</a:t>
            </a:r>
          </a:p>
        </p:txBody>
      </p:sp>
      <p:sp>
        <p:nvSpPr>
          <p:cNvPr id="50" name="TextBox 49">
            <a:extLst>
              <a:ext uri="{FF2B5EF4-FFF2-40B4-BE49-F238E27FC236}">
                <a16:creationId xmlns:a16="http://schemas.microsoft.com/office/drawing/2014/main" id="{EEAE6336-D5B9-72A5-95C4-303A93F9D134}"/>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Edge to Cloud</a:t>
            </a:r>
          </a:p>
        </p:txBody>
      </p:sp>
      <p:sp>
        <p:nvSpPr>
          <p:cNvPr id="51" name="TextBox 50">
            <a:extLst>
              <a:ext uri="{FF2B5EF4-FFF2-40B4-BE49-F238E27FC236}">
                <a16:creationId xmlns:a16="http://schemas.microsoft.com/office/drawing/2014/main" id="{1EEB73B6-899D-ABA6-2D11-155CD1EB5FB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SQL Edge</a:t>
            </a:r>
          </a:p>
        </p:txBody>
      </p:sp>
      <p:grpSp>
        <p:nvGrpSpPr>
          <p:cNvPr id="52" name="Group 51">
            <a:extLst>
              <a:ext uri="{FF2B5EF4-FFF2-40B4-BE49-F238E27FC236}">
                <a16:creationId xmlns:a16="http://schemas.microsoft.com/office/drawing/2014/main" id="{DBAB36E5-75EA-1E2F-FA13-5B8B8EDD59DF}"/>
              </a:ext>
              <a:ext uri="{C183D7F6-B498-43B3-948B-1728B52AA6E4}">
                <adec:decorative xmlns:adec="http://schemas.microsoft.com/office/drawing/2017/decorative" val="1"/>
              </a:ext>
            </a:extLst>
          </p:cNvPr>
          <p:cNvGrpSpPr/>
          <p:nvPr/>
        </p:nvGrpSpPr>
        <p:grpSpPr>
          <a:xfrm>
            <a:off x="10389166" y="2384491"/>
            <a:ext cx="443532" cy="670386"/>
            <a:chOff x="3495760" y="2740745"/>
            <a:chExt cx="501706" cy="758318"/>
          </a:xfrm>
        </p:grpSpPr>
        <p:grpSp>
          <p:nvGrpSpPr>
            <p:cNvPr id="53" name="Group 52">
              <a:extLst>
                <a:ext uri="{FF2B5EF4-FFF2-40B4-BE49-F238E27FC236}">
                  <a16:creationId xmlns:a16="http://schemas.microsoft.com/office/drawing/2014/main" id="{B25158DB-F03C-D904-0386-649FDEAC4F97}"/>
                </a:ext>
              </a:extLst>
            </p:cNvPr>
            <p:cNvGrpSpPr/>
            <p:nvPr/>
          </p:nvGrpSpPr>
          <p:grpSpPr>
            <a:xfrm>
              <a:off x="3495760" y="2740745"/>
              <a:ext cx="501706" cy="758318"/>
              <a:chOff x="3511944" y="2617100"/>
              <a:chExt cx="425505" cy="643142"/>
            </a:xfrm>
          </p:grpSpPr>
          <p:sp>
            <p:nvSpPr>
              <p:cNvPr id="55" name="Freeform 100">
                <a:extLst>
                  <a:ext uri="{FF2B5EF4-FFF2-40B4-BE49-F238E27FC236}">
                    <a16:creationId xmlns:a16="http://schemas.microsoft.com/office/drawing/2014/main" id="{D8A377B5-C2EC-88AD-4B7C-F4DCC8005B50}"/>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37892777-2DAD-FE81-C0D0-3760E866140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54" name="check">
              <a:extLst>
                <a:ext uri="{FF2B5EF4-FFF2-40B4-BE49-F238E27FC236}">
                  <a16:creationId xmlns:a16="http://schemas.microsoft.com/office/drawing/2014/main" id="{E3A457AB-F038-B051-21DD-1C70E1652D31}"/>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Semilight"/>
                <a:ea typeface="+mn-ea"/>
                <a:cs typeface="+mn-cs"/>
              </a:endParaRPr>
            </a:p>
          </p:txBody>
        </p:sp>
      </p:grpSp>
      <p:cxnSp>
        <p:nvCxnSpPr>
          <p:cNvPr id="57" name="Straight Connector 56">
            <a:extLst>
              <a:ext uri="{FF2B5EF4-FFF2-40B4-BE49-F238E27FC236}">
                <a16:creationId xmlns:a16="http://schemas.microsoft.com/office/drawing/2014/main" id="{E1DFBF8F-9812-685F-831A-99CE50139858}"/>
              </a:ext>
              <a:ext uri="{C183D7F6-B498-43B3-948B-1728B52AA6E4}">
                <adec:decorative xmlns:adec="http://schemas.microsoft.com/office/drawing/2017/decorative" val="1"/>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92BF703-BAC0-B63F-C3F5-81FCB18B6682}"/>
              </a:ext>
              <a:ext uri="{C183D7F6-B498-43B3-948B-1728B52AA6E4}">
                <adec:decorative xmlns:adec="http://schemas.microsoft.com/office/drawing/2017/decorative" val="1"/>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20C4777-161D-F6BF-4DF9-83D09EDF326F}"/>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mn-ea"/>
                <a:cs typeface="Segoe UI Semibold" charset="0"/>
              </a:rPr>
              <a:t>Hero </a:t>
            </a:r>
            <a:br>
              <a:rPr kumimoji="0" lang="en-US" sz="1100" b="1" i="0" u="none" strike="noStrike" kern="0" cap="none" spc="0" normalizeH="0" baseline="0" noProof="0">
                <a:ln>
                  <a:noFill/>
                </a:ln>
                <a:effectLst/>
                <a:uLnTx/>
                <a:uFillTx/>
                <a:latin typeface="Segoe UI Semibold" charset="0"/>
                <a:ea typeface="+mn-ea"/>
                <a:cs typeface="Segoe UI Semibold" charset="0"/>
              </a:rPr>
            </a:br>
            <a:r>
              <a:rPr kumimoji="0" lang="en-US" sz="1100" b="1" i="0" u="none" strike="noStrike" kern="0" cap="none" spc="0" normalizeH="0" baseline="0" noProof="0">
                <a:ln>
                  <a:noFill/>
                </a:ln>
                <a:effectLst/>
                <a:uLnTx/>
                <a:uFillTx/>
                <a:latin typeface="Segoe UI Semibold" charset="0"/>
                <a:ea typeface="+mn-ea"/>
                <a:cs typeface="Segoe UI Semibold" charset="0"/>
              </a:rPr>
              <a:t>capabilities</a:t>
            </a:r>
          </a:p>
        </p:txBody>
      </p:sp>
      <p:pic>
        <p:nvPicPr>
          <p:cNvPr id="60" name="Graphic 59">
            <a:extLst>
              <a:ext uri="{FF2B5EF4-FFF2-40B4-BE49-F238E27FC236}">
                <a16:creationId xmlns:a16="http://schemas.microsoft.com/office/drawing/2014/main" id="{46F343CD-8082-4BBE-67EF-FAF4C47E333D}"/>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102" name="Graphic 101">
            <a:extLst>
              <a:ext uri="{FF2B5EF4-FFF2-40B4-BE49-F238E27FC236}">
                <a16:creationId xmlns:a16="http://schemas.microsoft.com/office/drawing/2014/main" id="{7355962E-BB5B-717E-CF32-5B5E1EBA3DEB}"/>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103" name="Graphic 2">
            <a:extLst>
              <a:ext uri="{FF2B5EF4-FFF2-40B4-BE49-F238E27FC236}">
                <a16:creationId xmlns:a16="http://schemas.microsoft.com/office/drawing/2014/main" id="{43EE718A-45BF-21CC-6AA8-277F7AE85A8F}"/>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104" name="TextBox 103">
            <a:extLst>
              <a:ext uri="{FF2B5EF4-FFF2-40B4-BE49-F238E27FC236}">
                <a16:creationId xmlns:a16="http://schemas.microsoft.com/office/drawing/2014/main" id="{B1FD7A31-03D9-2722-E205-D91691E2CF08}"/>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effectLst/>
                <a:uLnTx/>
                <a:uFillTx/>
                <a:latin typeface="Segoe UI"/>
                <a:ea typeface="+mn-ea"/>
                <a:cs typeface="+mn-cs"/>
              </a:rPr>
              <a:t>+</a:t>
            </a:r>
          </a:p>
        </p:txBody>
      </p:sp>
      <p:cxnSp>
        <p:nvCxnSpPr>
          <p:cNvPr id="105" name="Straight Connector 104">
            <a:extLst>
              <a:ext uri="{FF2B5EF4-FFF2-40B4-BE49-F238E27FC236}">
                <a16:creationId xmlns:a16="http://schemas.microsoft.com/office/drawing/2014/main" id="{5CBEC351-C1F5-A5D6-C5F7-B7FAF065D6E8}"/>
              </a:ext>
              <a:ext uri="{C183D7F6-B498-43B3-948B-1728B52AA6E4}">
                <adec:decorative xmlns:adec="http://schemas.microsoft.com/office/drawing/2017/decorative" val="1"/>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22BB9CA-C51F-9DC4-3895-BED1F18F73C3}"/>
              </a:ext>
              <a:ext uri="{C183D7F6-B498-43B3-948B-1728B52AA6E4}">
                <adec:decorative xmlns:adec="http://schemas.microsoft.com/office/drawing/2017/decorative" val="1"/>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3155F72-3195-6436-FFCA-714288433191}"/>
              </a:ext>
              <a:ext uri="{C183D7F6-B498-43B3-948B-1728B52AA6E4}">
                <adec:decorative xmlns:adec="http://schemas.microsoft.com/office/drawing/2017/decorative" val="1"/>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876D5CD-236B-D03D-9133-C12D9606977A}"/>
              </a:ext>
              <a:ext uri="{C183D7F6-B498-43B3-948B-1728B52AA6E4}">
                <adec:decorative xmlns:adec="http://schemas.microsoft.com/office/drawing/2017/decorative" val="1"/>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00B06DD-47D6-A518-2F58-B5243C677760}"/>
              </a:ext>
              <a:ext uri="{C183D7F6-B498-43B3-948B-1728B52AA6E4}">
                <adec:decorative xmlns:adec="http://schemas.microsoft.com/office/drawing/2017/decorative" val="1"/>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E70BA65-D42C-A4AF-2837-989FB0AA4977}"/>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Most consistent data platform</a:t>
            </a:r>
          </a:p>
        </p:txBody>
      </p:sp>
      <p:grpSp>
        <p:nvGrpSpPr>
          <p:cNvPr id="111" name="Group 110">
            <a:extLst>
              <a:ext uri="{FF2B5EF4-FFF2-40B4-BE49-F238E27FC236}">
                <a16:creationId xmlns:a16="http://schemas.microsoft.com/office/drawing/2014/main" id="{57AC5F2F-D66E-31C4-1A8C-44B9997B0D6E}"/>
              </a:ext>
              <a:ext uri="{C183D7F6-B498-43B3-948B-1728B52AA6E4}">
                <adec:decorative xmlns:adec="http://schemas.microsoft.com/office/drawing/2017/decorative" val="1"/>
              </a:ext>
            </a:extLst>
          </p:cNvPr>
          <p:cNvGrpSpPr/>
          <p:nvPr/>
        </p:nvGrpSpPr>
        <p:grpSpPr>
          <a:xfrm>
            <a:off x="5851287" y="2152441"/>
            <a:ext cx="1529061" cy="1836645"/>
            <a:chOff x="5404713" y="2630470"/>
            <a:chExt cx="1529061" cy="2039015"/>
          </a:xfrm>
        </p:grpSpPr>
        <p:cxnSp>
          <p:nvCxnSpPr>
            <p:cNvPr id="112" name="Straight Connector 111">
              <a:extLst>
                <a:ext uri="{FF2B5EF4-FFF2-40B4-BE49-F238E27FC236}">
                  <a16:creationId xmlns:a16="http://schemas.microsoft.com/office/drawing/2014/main" id="{4A29EC1C-CC4E-C0B3-0225-B5D387429744}"/>
                </a:ext>
              </a:extLst>
            </p:cNvPr>
            <p:cNvCxnSpPr>
              <a:cxnSpLocks/>
            </p:cNvCxnSpPr>
            <p:nvPr/>
          </p:nvCxnSpPr>
          <p:spPr>
            <a:xfrm>
              <a:off x="5588418" y="2825224"/>
              <a:ext cx="0" cy="1687782"/>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2EA44B09-FADA-A9C0-8584-AFBB66F29DA5}"/>
                </a:ext>
              </a:extLst>
            </p:cNvPr>
            <p:cNvSpPr/>
            <p:nvPr/>
          </p:nvSpPr>
          <p:spPr bwMode="auto">
            <a:xfrm>
              <a:off x="5909646" y="4414602"/>
              <a:ext cx="1024128" cy="187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Data Map</a:t>
              </a:r>
            </a:p>
          </p:txBody>
        </p:sp>
        <p:sp>
          <p:nvSpPr>
            <p:cNvPr id="114" name="Rectangle 113">
              <a:extLst>
                <a:ext uri="{FF2B5EF4-FFF2-40B4-BE49-F238E27FC236}">
                  <a16:creationId xmlns:a16="http://schemas.microsoft.com/office/drawing/2014/main" id="{1D5951D7-77B9-7516-0BC5-FCCCEF50F701}"/>
                </a:ext>
              </a:extLst>
            </p:cNvPr>
            <p:cNvSpPr/>
            <p:nvPr/>
          </p:nvSpPr>
          <p:spPr bwMode="auto">
            <a:xfrm>
              <a:off x="5909645" y="3288756"/>
              <a:ext cx="1024128" cy="187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Data Insights</a:t>
              </a:r>
            </a:p>
          </p:txBody>
        </p:sp>
        <p:sp>
          <p:nvSpPr>
            <p:cNvPr id="115" name="Rectangle 114">
              <a:extLst>
                <a:ext uri="{FF2B5EF4-FFF2-40B4-BE49-F238E27FC236}">
                  <a16:creationId xmlns:a16="http://schemas.microsoft.com/office/drawing/2014/main" id="{D432B472-4F93-152C-A2E6-A9A29BBBA531}"/>
                </a:ext>
              </a:extLst>
            </p:cNvPr>
            <p:cNvSpPr/>
            <p:nvPr/>
          </p:nvSpPr>
          <p:spPr bwMode="auto">
            <a:xfrm>
              <a:off x="5909646" y="2630470"/>
              <a:ext cx="1024128" cy="37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Microsoft Purview</a:t>
              </a:r>
            </a:p>
          </p:txBody>
        </p:sp>
        <p:sp>
          <p:nvSpPr>
            <p:cNvPr id="116" name="Rectangle 115">
              <a:extLst>
                <a:ext uri="{FF2B5EF4-FFF2-40B4-BE49-F238E27FC236}">
                  <a16:creationId xmlns:a16="http://schemas.microsoft.com/office/drawing/2014/main" id="{362CA8EA-E41D-56A5-834D-516C2608EA94}"/>
                </a:ext>
              </a:extLst>
            </p:cNvPr>
            <p:cNvSpPr/>
            <p:nvPr/>
          </p:nvSpPr>
          <p:spPr bwMode="auto">
            <a:xfrm>
              <a:off x="5909646" y="3853077"/>
              <a:ext cx="1024128" cy="187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Data Catalog</a:t>
              </a:r>
            </a:p>
          </p:txBody>
        </p:sp>
        <p:pic>
          <p:nvPicPr>
            <p:cNvPr id="117" name="Picture 116" descr="Icon&#10;&#10;Description automatically generated">
              <a:extLst>
                <a:ext uri="{FF2B5EF4-FFF2-40B4-BE49-F238E27FC236}">
                  <a16:creationId xmlns:a16="http://schemas.microsoft.com/office/drawing/2014/main" id="{2DECF6F7-D6C0-951C-9794-2DE66F444E02}"/>
                </a:ext>
              </a:extLst>
            </p:cNvPr>
            <p:cNvPicPr>
              <a:picLocks noChangeAspect="1"/>
            </p:cNvPicPr>
            <p:nvPr/>
          </p:nvPicPr>
          <p:blipFill>
            <a:blip r:embed="rId23"/>
            <a:stretch>
              <a:fillRect/>
            </a:stretch>
          </p:blipFill>
          <p:spPr>
            <a:xfrm>
              <a:off x="5407687" y="2676330"/>
              <a:ext cx="377707" cy="252846"/>
            </a:xfrm>
            <a:prstGeom prst="rect">
              <a:avLst/>
            </a:prstGeom>
          </p:spPr>
        </p:pic>
        <p:grpSp>
          <p:nvGrpSpPr>
            <p:cNvPr id="118" name="Group 99">
              <a:extLst>
                <a:ext uri="{FF2B5EF4-FFF2-40B4-BE49-F238E27FC236}">
                  <a16:creationId xmlns:a16="http://schemas.microsoft.com/office/drawing/2014/main" id="{602E8D76-FAC0-13CB-B99D-44D11EC0AB64}"/>
                </a:ext>
              </a:extLst>
            </p:cNvPr>
            <p:cNvGrpSpPr>
              <a:grpSpLocks noChangeAspect="1"/>
            </p:cNvGrpSpPr>
            <p:nvPr/>
          </p:nvGrpSpPr>
          <p:grpSpPr bwMode="auto">
            <a:xfrm>
              <a:off x="5451583" y="3225739"/>
              <a:ext cx="273688" cy="313930"/>
              <a:chOff x="430" y="999"/>
              <a:chExt cx="272" cy="312"/>
            </a:xfrm>
          </p:grpSpPr>
          <p:sp>
            <p:nvSpPr>
              <p:cNvPr id="134" name="Rectangle 100">
                <a:extLst>
                  <a:ext uri="{FF2B5EF4-FFF2-40B4-BE49-F238E27FC236}">
                    <a16:creationId xmlns:a16="http://schemas.microsoft.com/office/drawing/2014/main" id="{D81D59E1-9942-FC81-0930-E898E465325D}"/>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5" name="Rectangle 101">
                <a:extLst>
                  <a:ext uri="{FF2B5EF4-FFF2-40B4-BE49-F238E27FC236}">
                    <a16:creationId xmlns:a16="http://schemas.microsoft.com/office/drawing/2014/main" id="{8A05C545-6E63-F7EA-9A79-CDAE32E91E3A}"/>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6" name="Rectangle 102">
                <a:extLst>
                  <a:ext uri="{FF2B5EF4-FFF2-40B4-BE49-F238E27FC236}">
                    <a16:creationId xmlns:a16="http://schemas.microsoft.com/office/drawing/2014/main" id="{07DC1641-9967-2036-03FA-7B736293D310}"/>
                  </a:ext>
                </a:extLst>
              </p:cNvPr>
              <p:cNvSpPr>
                <a:spLocks noChangeArrowheads="1"/>
              </p:cNvSpPr>
              <p:nvPr/>
            </p:nvSpPr>
            <p:spPr bwMode="auto">
              <a:xfrm>
                <a:off x="527" y="1145"/>
                <a:ext cx="29"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7" name="Rectangle 103">
                <a:extLst>
                  <a:ext uri="{FF2B5EF4-FFF2-40B4-BE49-F238E27FC236}">
                    <a16:creationId xmlns:a16="http://schemas.microsoft.com/office/drawing/2014/main" id="{C7638D81-9813-0BA9-D6BA-37B33ED063CD}"/>
                  </a:ext>
                </a:extLst>
              </p:cNvPr>
              <p:cNvSpPr>
                <a:spLocks noChangeArrowheads="1"/>
              </p:cNvSpPr>
              <p:nvPr/>
            </p:nvSpPr>
            <p:spPr bwMode="auto">
              <a:xfrm>
                <a:off x="576" y="1096"/>
                <a:ext cx="29" cy="21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8" name="Rectangle 104">
                <a:extLst>
                  <a:ext uri="{FF2B5EF4-FFF2-40B4-BE49-F238E27FC236}">
                    <a16:creationId xmlns:a16="http://schemas.microsoft.com/office/drawing/2014/main" id="{A9F86B64-21E3-6737-8E4A-7F5E41CA4C2C}"/>
                  </a:ext>
                </a:extLst>
              </p:cNvPr>
              <p:cNvSpPr>
                <a:spLocks noChangeArrowheads="1"/>
              </p:cNvSpPr>
              <p:nvPr/>
            </p:nvSpPr>
            <p:spPr bwMode="auto">
              <a:xfrm>
                <a:off x="624" y="1048"/>
                <a:ext cx="30" cy="2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9" name="Rectangle 105">
                <a:extLst>
                  <a:ext uri="{FF2B5EF4-FFF2-40B4-BE49-F238E27FC236}">
                    <a16:creationId xmlns:a16="http://schemas.microsoft.com/office/drawing/2014/main" id="{DCE48784-B188-0FDB-05FC-901237E35281}"/>
                  </a:ext>
                </a:extLst>
              </p:cNvPr>
              <p:cNvSpPr>
                <a:spLocks noChangeArrowheads="1"/>
              </p:cNvSpPr>
              <p:nvPr/>
            </p:nvSpPr>
            <p:spPr bwMode="auto">
              <a:xfrm>
                <a:off x="673" y="999"/>
                <a:ext cx="29"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19" name="Group 4">
              <a:extLst>
                <a:ext uri="{FF2B5EF4-FFF2-40B4-BE49-F238E27FC236}">
                  <a16:creationId xmlns:a16="http://schemas.microsoft.com/office/drawing/2014/main" id="{022D672F-0EA7-C96A-03C0-18DE29B08C11}"/>
                </a:ext>
              </a:extLst>
            </p:cNvPr>
            <p:cNvGrpSpPr>
              <a:grpSpLocks noChangeAspect="1"/>
            </p:cNvGrpSpPr>
            <p:nvPr/>
          </p:nvGrpSpPr>
          <p:grpSpPr bwMode="auto">
            <a:xfrm>
              <a:off x="5429190" y="3787797"/>
              <a:ext cx="318487" cy="318482"/>
              <a:chOff x="4616" y="999"/>
              <a:chExt cx="312" cy="312"/>
            </a:xfrm>
          </p:grpSpPr>
          <p:sp>
            <p:nvSpPr>
              <p:cNvPr id="129" name="Freeform 5">
                <a:extLst>
                  <a:ext uri="{FF2B5EF4-FFF2-40B4-BE49-F238E27FC236}">
                    <a16:creationId xmlns:a16="http://schemas.microsoft.com/office/drawing/2014/main" id="{C6430EFD-9E1A-9652-C5BE-10C80FABD8F7}"/>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0" name="Freeform 6">
                <a:extLst>
                  <a:ext uri="{FF2B5EF4-FFF2-40B4-BE49-F238E27FC236}">
                    <a16:creationId xmlns:a16="http://schemas.microsoft.com/office/drawing/2014/main" id="{314416F8-1834-69BE-3E40-508384C9EEB6}"/>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1" name="Rectangle 7">
                <a:extLst>
                  <a:ext uri="{FF2B5EF4-FFF2-40B4-BE49-F238E27FC236}">
                    <a16:creationId xmlns:a16="http://schemas.microsoft.com/office/drawing/2014/main" id="{46AC1641-F7A5-AE32-5D7B-D8DCC50EF980}"/>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2" name="Rectangle 8">
                <a:extLst>
                  <a:ext uri="{FF2B5EF4-FFF2-40B4-BE49-F238E27FC236}">
                    <a16:creationId xmlns:a16="http://schemas.microsoft.com/office/drawing/2014/main" id="{F177E886-567E-F130-93BB-67AB36F666CD}"/>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3" name="Rectangle 9">
                <a:extLst>
                  <a:ext uri="{FF2B5EF4-FFF2-40B4-BE49-F238E27FC236}">
                    <a16:creationId xmlns:a16="http://schemas.microsoft.com/office/drawing/2014/main" id="{C2DDFE08-4539-C5DB-78D2-6CDE7D28B6DD}"/>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20" name="Group 162">
              <a:extLst>
                <a:ext uri="{FF2B5EF4-FFF2-40B4-BE49-F238E27FC236}">
                  <a16:creationId xmlns:a16="http://schemas.microsoft.com/office/drawing/2014/main" id="{E17B6C9B-2909-5264-F52C-28FA08BA230F}"/>
                </a:ext>
              </a:extLst>
            </p:cNvPr>
            <p:cNvGrpSpPr>
              <a:grpSpLocks noChangeAspect="1"/>
            </p:cNvGrpSpPr>
            <p:nvPr/>
          </p:nvGrpSpPr>
          <p:grpSpPr bwMode="auto">
            <a:xfrm>
              <a:off x="5404713" y="4362767"/>
              <a:ext cx="361735" cy="306718"/>
              <a:chOff x="1644" y="2833"/>
              <a:chExt cx="263" cy="223"/>
            </a:xfrm>
          </p:grpSpPr>
          <p:sp>
            <p:nvSpPr>
              <p:cNvPr id="121" name="Freeform 163">
                <a:extLst>
                  <a:ext uri="{FF2B5EF4-FFF2-40B4-BE49-F238E27FC236}">
                    <a16:creationId xmlns:a16="http://schemas.microsoft.com/office/drawing/2014/main" id="{18025908-6EC2-605A-C79C-09BB562346DB}"/>
                  </a:ext>
                </a:extLst>
              </p:cNvPr>
              <p:cNvSpPr>
                <a:spLocks/>
              </p:cNvSpPr>
              <p:nvPr/>
            </p:nvSpPr>
            <p:spPr bwMode="auto">
              <a:xfrm>
                <a:off x="1644" y="2833"/>
                <a:ext cx="263" cy="223"/>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Rectangle 164">
                <a:extLst>
                  <a:ext uri="{FF2B5EF4-FFF2-40B4-BE49-F238E27FC236}">
                    <a16:creationId xmlns:a16="http://schemas.microsoft.com/office/drawing/2014/main" id="{10AA3482-DBF9-20F8-1E83-FF66B4F2DE37}"/>
                  </a:ext>
                </a:extLst>
              </p:cNvPr>
              <p:cNvSpPr>
                <a:spLocks noChangeArrowheads="1"/>
              </p:cNvSpPr>
              <p:nvPr/>
            </p:nvSpPr>
            <p:spPr bwMode="auto">
              <a:xfrm>
                <a:off x="1651" y="2862"/>
                <a:ext cx="194" cy="1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3" name="Freeform 165">
                <a:extLst>
                  <a:ext uri="{FF2B5EF4-FFF2-40B4-BE49-F238E27FC236}">
                    <a16:creationId xmlns:a16="http://schemas.microsoft.com/office/drawing/2014/main" id="{8D85B3F0-39BE-F8AF-8F2E-B9F9E18D75F2}"/>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4" name="Oval 166">
                <a:extLst>
                  <a:ext uri="{FF2B5EF4-FFF2-40B4-BE49-F238E27FC236}">
                    <a16:creationId xmlns:a16="http://schemas.microsoft.com/office/drawing/2014/main" id="{8323BD05-32E8-5477-44FE-22406CABFDFF}"/>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5" name="Oval 167">
                <a:extLst>
                  <a:ext uri="{FF2B5EF4-FFF2-40B4-BE49-F238E27FC236}">
                    <a16:creationId xmlns:a16="http://schemas.microsoft.com/office/drawing/2014/main" id="{2F00D199-E2F7-D0A7-F1BF-66D47BEB6486}"/>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6" name="Oval 168">
                <a:extLst>
                  <a:ext uri="{FF2B5EF4-FFF2-40B4-BE49-F238E27FC236}">
                    <a16:creationId xmlns:a16="http://schemas.microsoft.com/office/drawing/2014/main" id="{18E1A68F-7D49-D9DD-FA6C-BEEDCB0CB0C3}"/>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7" name="Oval 169">
                <a:extLst>
                  <a:ext uri="{FF2B5EF4-FFF2-40B4-BE49-F238E27FC236}">
                    <a16:creationId xmlns:a16="http://schemas.microsoft.com/office/drawing/2014/main" id="{F081CBB7-FF14-8211-EC02-49DF1F35246F}"/>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8" name="Freeform 170">
                <a:extLst>
                  <a:ext uri="{FF2B5EF4-FFF2-40B4-BE49-F238E27FC236}">
                    <a16:creationId xmlns:a16="http://schemas.microsoft.com/office/drawing/2014/main" id="{51396A44-BA15-A3EC-8903-A31CE8671427}"/>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140" name="Group 139">
            <a:extLst>
              <a:ext uri="{FF2B5EF4-FFF2-40B4-BE49-F238E27FC236}">
                <a16:creationId xmlns:a16="http://schemas.microsoft.com/office/drawing/2014/main" id="{E24A6CAF-AA6C-7D53-2CE9-DC22689859AA}"/>
              </a:ext>
              <a:ext uri="{C183D7F6-B498-43B3-948B-1728B52AA6E4}">
                <adec:decorative xmlns:adec="http://schemas.microsoft.com/office/drawing/2017/decorative" val="1"/>
              </a:ext>
            </a:extLst>
          </p:cNvPr>
          <p:cNvGrpSpPr/>
          <p:nvPr/>
        </p:nvGrpSpPr>
        <p:grpSpPr>
          <a:xfrm>
            <a:off x="7779941" y="2253878"/>
            <a:ext cx="1627232" cy="2154474"/>
            <a:chOff x="7779941" y="2253878"/>
            <a:chExt cx="1627232" cy="2154474"/>
          </a:xfrm>
        </p:grpSpPr>
        <p:graphicFrame>
          <p:nvGraphicFramePr>
            <p:cNvPr id="141" name="Chart 140">
              <a:extLst>
                <a:ext uri="{FF2B5EF4-FFF2-40B4-BE49-F238E27FC236}">
                  <a16:creationId xmlns:a16="http://schemas.microsoft.com/office/drawing/2014/main" id="{ADAF2E47-31B7-1CD2-8981-94C5A9A2B6CB}"/>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4"/>
            </a:graphicData>
          </a:graphic>
        </p:graphicFrame>
        <p:sp>
          <p:nvSpPr>
            <p:cNvPr id="142" name="Rectangle 141">
              <a:extLst>
                <a:ext uri="{FF2B5EF4-FFF2-40B4-BE49-F238E27FC236}">
                  <a16:creationId xmlns:a16="http://schemas.microsoft.com/office/drawing/2014/main" id="{055C77FD-5052-BCE8-9BD6-A4BE1F5CF11D}"/>
                </a:ext>
              </a:extLst>
            </p:cNvPr>
            <p:cNvSpPr/>
            <p:nvPr/>
          </p:nvSpPr>
          <p:spPr bwMode="auto">
            <a:xfrm>
              <a:off x="8439846" y="2253878"/>
              <a:ext cx="118166" cy="347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pic>
        <p:nvPicPr>
          <p:cNvPr id="143" name="Graphic 142">
            <a:extLst>
              <a:ext uri="{FF2B5EF4-FFF2-40B4-BE49-F238E27FC236}">
                <a16:creationId xmlns:a16="http://schemas.microsoft.com/office/drawing/2014/main" id="{F27D053D-861B-6FD3-0B7B-2EBEE22C3DE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878327" y="3387003"/>
            <a:ext cx="445274" cy="445274"/>
          </a:xfrm>
          <a:prstGeom prst="rect">
            <a:avLst/>
          </a:prstGeom>
        </p:spPr>
      </p:pic>
      <p:pic>
        <p:nvPicPr>
          <p:cNvPr id="144" name="Graphic 143">
            <a:extLst>
              <a:ext uri="{FF2B5EF4-FFF2-40B4-BE49-F238E27FC236}">
                <a16:creationId xmlns:a16="http://schemas.microsoft.com/office/drawing/2014/main" id="{5E80CE45-777A-F185-05DB-B62FCA5F7172}"/>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768434" y="3474720"/>
            <a:ext cx="406792" cy="406792"/>
          </a:xfrm>
          <a:prstGeom prst="rect">
            <a:avLst/>
          </a:prstGeom>
        </p:spPr>
      </p:pic>
    </p:spTree>
    <p:extLst>
      <p:ext uri="{BB962C8B-B14F-4D97-AF65-F5344CB8AC3E}">
        <p14:creationId xmlns:p14="http://schemas.microsoft.com/office/powerpoint/2010/main" val="11949813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Start your migration journey today</a:t>
            </a:r>
          </a:p>
        </p:txBody>
      </p:sp>
      <p:sp>
        <p:nvSpPr>
          <p:cNvPr id="2" name="TextBox 1">
            <a:extLst>
              <a:ext uri="{FF2B5EF4-FFF2-40B4-BE49-F238E27FC236}">
                <a16:creationId xmlns:a16="http://schemas.microsoft.com/office/drawing/2014/main" id="{F78132B6-9724-1EDB-908A-25A11FA3501A}"/>
              </a:ext>
            </a:extLst>
          </p:cNvPr>
          <p:cNvSpPr txBox="1"/>
          <p:nvPr/>
        </p:nvSpPr>
        <p:spPr>
          <a:xfrm>
            <a:off x="588263" y="2884025"/>
            <a:ext cx="8111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Assess</a:t>
            </a:r>
          </a:p>
        </p:txBody>
      </p:sp>
      <p:sp>
        <p:nvSpPr>
          <p:cNvPr id="3" name="TextBox 2">
            <a:extLst>
              <a:ext uri="{FF2B5EF4-FFF2-40B4-BE49-F238E27FC236}">
                <a16:creationId xmlns:a16="http://schemas.microsoft.com/office/drawing/2014/main" id="{19185574-967D-75B2-BAC6-0C207133EB3C}"/>
              </a:ext>
            </a:extLst>
          </p:cNvPr>
          <p:cNvSpPr txBox="1"/>
          <p:nvPr/>
        </p:nvSpPr>
        <p:spPr>
          <a:xfrm>
            <a:off x="3424987" y="2884025"/>
            <a:ext cx="97238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Migrate</a:t>
            </a:r>
          </a:p>
        </p:txBody>
      </p:sp>
      <p:sp>
        <p:nvSpPr>
          <p:cNvPr id="4" name="TextBox 3">
            <a:extLst>
              <a:ext uri="{FF2B5EF4-FFF2-40B4-BE49-F238E27FC236}">
                <a16:creationId xmlns:a16="http://schemas.microsoft.com/office/drawing/2014/main" id="{919F426E-B3B4-AE7D-6B91-1CB043CED58F}"/>
              </a:ext>
            </a:extLst>
          </p:cNvPr>
          <p:cNvSpPr txBox="1"/>
          <p:nvPr/>
        </p:nvSpPr>
        <p:spPr>
          <a:xfrm>
            <a:off x="6654048" y="2884025"/>
            <a:ext cx="121476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Optimize</a:t>
            </a:r>
          </a:p>
        </p:txBody>
      </p:sp>
      <p:sp>
        <p:nvSpPr>
          <p:cNvPr id="5" name="TextBox 4">
            <a:extLst>
              <a:ext uri="{FF2B5EF4-FFF2-40B4-BE49-F238E27FC236}">
                <a16:creationId xmlns:a16="http://schemas.microsoft.com/office/drawing/2014/main" id="{29F95509-BE5A-5FCA-4625-B98FDAE8F482}"/>
              </a:ext>
            </a:extLst>
          </p:cNvPr>
          <p:cNvSpPr txBox="1"/>
          <p:nvPr/>
        </p:nvSpPr>
        <p:spPr>
          <a:xfrm>
            <a:off x="9523655" y="2730137"/>
            <a:ext cx="138799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Secure and manage</a:t>
            </a:r>
          </a:p>
        </p:txBody>
      </p:sp>
      <p:grpSp>
        <p:nvGrpSpPr>
          <p:cNvPr id="6" name="Group 120" descr="compass">
            <a:extLst>
              <a:ext uri="{FF2B5EF4-FFF2-40B4-BE49-F238E27FC236}">
                <a16:creationId xmlns:a16="http://schemas.microsoft.com/office/drawing/2014/main" id="{3469EB75-63CB-5394-8CBA-6434583B1B88}"/>
              </a:ext>
            </a:extLst>
          </p:cNvPr>
          <p:cNvGrpSpPr>
            <a:grpSpLocks noChangeAspect="1"/>
          </p:cNvGrpSpPr>
          <p:nvPr/>
        </p:nvGrpSpPr>
        <p:grpSpPr bwMode="auto">
          <a:xfrm>
            <a:off x="3424987" y="2034574"/>
            <a:ext cx="527063" cy="527063"/>
            <a:chOff x="1553" y="2740"/>
            <a:chExt cx="229" cy="229"/>
          </a:xfrm>
        </p:grpSpPr>
        <p:sp>
          <p:nvSpPr>
            <p:cNvPr id="7" name="Freeform 121">
              <a:extLst>
                <a:ext uri="{FF2B5EF4-FFF2-40B4-BE49-F238E27FC236}">
                  <a16:creationId xmlns:a16="http://schemas.microsoft.com/office/drawing/2014/main" id="{6BEDDAD3-976F-2355-B144-52101C69637C}"/>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Freeform 122">
              <a:extLst>
                <a:ext uri="{FF2B5EF4-FFF2-40B4-BE49-F238E27FC236}">
                  <a16:creationId xmlns:a16="http://schemas.microsoft.com/office/drawing/2014/main" id="{9248158B-2427-47DA-232F-CF5ECF79688D}"/>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Freeform 123">
              <a:extLst>
                <a:ext uri="{FF2B5EF4-FFF2-40B4-BE49-F238E27FC236}">
                  <a16:creationId xmlns:a16="http://schemas.microsoft.com/office/drawing/2014/main" id="{B385EF4A-7FB5-21E1-9409-E8CA44AB9971}"/>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1" name="Group 66" descr="gaudge">
            <a:extLst>
              <a:ext uri="{FF2B5EF4-FFF2-40B4-BE49-F238E27FC236}">
                <a16:creationId xmlns:a16="http://schemas.microsoft.com/office/drawing/2014/main" id="{B9DF4DCE-F510-027A-5FCD-55FC99445DA0}"/>
              </a:ext>
            </a:extLst>
          </p:cNvPr>
          <p:cNvGrpSpPr>
            <a:grpSpLocks noChangeAspect="1"/>
          </p:cNvGrpSpPr>
          <p:nvPr/>
        </p:nvGrpSpPr>
        <p:grpSpPr bwMode="auto">
          <a:xfrm>
            <a:off x="6654048" y="2034574"/>
            <a:ext cx="527063" cy="527063"/>
            <a:chOff x="6755" y="1452"/>
            <a:chExt cx="248" cy="248"/>
          </a:xfrm>
        </p:grpSpPr>
        <p:sp>
          <p:nvSpPr>
            <p:cNvPr id="12" name="Freeform 67">
              <a:extLst>
                <a:ext uri="{FF2B5EF4-FFF2-40B4-BE49-F238E27FC236}">
                  <a16:creationId xmlns:a16="http://schemas.microsoft.com/office/drawing/2014/main" id="{CF691AE2-9F7B-71A1-DFDE-E42D93A68322}"/>
                </a:ext>
              </a:extLst>
            </p:cNvPr>
            <p:cNvSpPr>
              <a:spLocks/>
            </p:cNvSpPr>
            <p:nvPr/>
          </p:nvSpPr>
          <p:spPr bwMode="auto">
            <a:xfrm>
              <a:off x="6755" y="1452"/>
              <a:ext cx="248" cy="24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68">
              <a:extLst>
                <a:ext uri="{FF2B5EF4-FFF2-40B4-BE49-F238E27FC236}">
                  <a16:creationId xmlns:a16="http://schemas.microsoft.com/office/drawing/2014/main" id="{73BC1B36-56C5-ED47-37CA-A171CAB52155}"/>
                </a:ext>
              </a:extLst>
            </p:cNvPr>
            <p:cNvSpPr>
              <a:spLocks/>
            </p:cNvSpPr>
            <p:nvPr/>
          </p:nvSpPr>
          <p:spPr bwMode="auto">
            <a:xfrm>
              <a:off x="6854" y="1506"/>
              <a:ext cx="95" cy="95"/>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useBgFill="1">
          <p:nvSpPr>
            <p:cNvPr id="14" name="Freeform 69">
              <a:extLst>
                <a:ext uri="{FF2B5EF4-FFF2-40B4-BE49-F238E27FC236}">
                  <a16:creationId xmlns:a16="http://schemas.microsoft.com/office/drawing/2014/main" id="{96F541F0-4CB8-4033-8E7A-BD691C5B8145}"/>
                </a:ext>
              </a:extLst>
            </p:cNvPr>
            <p:cNvSpPr>
              <a:spLocks/>
            </p:cNvSpPr>
            <p:nvPr/>
          </p:nvSpPr>
          <p:spPr bwMode="auto">
            <a:xfrm>
              <a:off x="6788" y="1486"/>
              <a:ext cx="129" cy="155"/>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5" name="Freeform 70">
              <a:extLst>
                <a:ext uri="{FF2B5EF4-FFF2-40B4-BE49-F238E27FC236}">
                  <a16:creationId xmlns:a16="http://schemas.microsoft.com/office/drawing/2014/main" id="{659B4198-EECB-DFAB-6B34-9B2DF6CE42B2}"/>
                </a:ext>
              </a:extLst>
            </p:cNvPr>
            <p:cNvSpPr>
              <a:spLocks/>
            </p:cNvSpPr>
            <p:nvPr/>
          </p:nvSpPr>
          <p:spPr bwMode="auto">
            <a:xfrm>
              <a:off x="6932" y="1539"/>
              <a:ext cx="38" cy="10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6" name="Freeform 71">
              <a:extLst>
                <a:ext uri="{FF2B5EF4-FFF2-40B4-BE49-F238E27FC236}">
                  <a16:creationId xmlns:a16="http://schemas.microsoft.com/office/drawing/2014/main" id="{FF092ADF-5366-6216-8A8A-7745D233012E}"/>
                </a:ext>
              </a:extLst>
            </p:cNvPr>
            <p:cNvSpPr>
              <a:spLocks/>
            </p:cNvSpPr>
            <p:nvPr/>
          </p:nvSpPr>
          <p:spPr bwMode="auto">
            <a:xfrm>
              <a:off x="6854" y="1551"/>
              <a:ext cx="50" cy="51"/>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17" name="Graphic 8" descr="Key">
            <a:extLst>
              <a:ext uri="{FF2B5EF4-FFF2-40B4-BE49-F238E27FC236}">
                <a16:creationId xmlns:a16="http://schemas.microsoft.com/office/drawing/2014/main" id="{D9BD24E2-D526-988C-79F2-95B9541722BA}"/>
              </a:ext>
            </a:extLst>
          </p:cNvPr>
          <p:cNvSpPr/>
          <p:nvPr/>
        </p:nvSpPr>
        <p:spPr>
          <a:xfrm rot="1800000">
            <a:off x="9517465" y="2210634"/>
            <a:ext cx="621581" cy="296664"/>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rgbClr val="0078D4"/>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8" name="TextBox 17">
            <a:extLst>
              <a:ext uri="{FF2B5EF4-FFF2-40B4-BE49-F238E27FC236}">
                <a16:creationId xmlns:a16="http://schemas.microsoft.com/office/drawing/2014/main" id="{EEE78DAA-5BF4-15C1-E677-AD59154AF0D7}"/>
              </a:ext>
            </a:extLst>
          </p:cNvPr>
          <p:cNvSpPr txBox="1"/>
          <p:nvPr/>
        </p:nvSpPr>
        <p:spPr>
          <a:xfrm>
            <a:off x="588263" y="3469041"/>
            <a:ext cx="210627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Discover, assess and estimate cost to run your databases in Azure with </a:t>
            </a:r>
            <a:r>
              <a:rPr kumimoji="0" lang="en-US" sz="1400" b="0" i="0" u="none" strike="noStrike" kern="1200" cap="none" spc="0" normalizeH="0" baseline="0" noProof="0">
                <a:ln>
                  <a:noFill/>
                </a:ln>
                <a:effectLst/>
                <a:uLnTx/>
                <a:uFillTx/>
                <a:latin typeface="Segoe UI"/>
                <a:ea typeface="+mn-ea"/>
                <a:cs typeface="+mn-cs"/>
                <a:hlinkClick r:id="rId3">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a:ln>
                <a:noFill/>
              </a:ln>
              <a:effectLst/>
              <a:uLnTx/>
              <a:uFillTx/>
              <a:latin typeface="Segoe UI"/>
              <a:ea typeface="+mn-ea"/>
              <a:cs typeface="+mn-cs"/>
            </a:endParaRPr>
          </a:p>
        </p:txBody>
      </p:sp>
      <p:sp>
        <p:nvSpPr>
          <p:cNvPr id="19" name="TextBox 18">
            <a:extLst>
              <a:ext uri="{FF2B5EF4-FFF2-40B4-BE49-F238E27FC236}">
                <a16:creationId xmlns:a16="http://schemas.microsoft.com/office/drawing/2014/main" id="{083D7DCE-6637-3946-06A8-569CD6AA38F5}"/>
              </a:ext>
            </a:extLst>
          </p:cNvPr>
          <p:cNvSpPr txBox="1"/>
          <p:nvPr/>
        </p:nvSpPr>
        <p:spPr>
          <a:xfrm>
            <a:off x="3422903" y="3469041"/>
            <a:ext cx="2266698"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Use the </a:t>
            </a:r>
            <a:r>
              <a:rPr kumimoji="0" lang="en-US" sz="1400" b="0" i="0" u="none" strike="noStrike" kern="1200" cap="none" spc="0" normalizeH="0" baseline="0" noProof="0">
                <a:ln>
                  <a:noFill/>
                </a:ln>
                <a:effectLst/>
                <a:uLnTx/>
                <a:uFillTx/>
                <a:latin typeface="Segoe UI"/>
                <a:ea typeface="+mn-ea"/>
                <a:cs typeface="+mn-cs"/>
                <a:hlinkClick r:id="rId4">
                  <a:extLst>
                    <a:ext uri="{A12FA001-AC4F-418D-AE19-62706E023703}">
                      <ahyp:hlinkClr xmlns:ahyp="http://schemas.microsoft.com/office/drawing/2018/hyperlinkcolor" val="tx"/>
                    </a:ext>
                  </a:extLst>
                </a:hlinkClick>
              </a:rPr>
              <a:t>Azure Database Migration Service</a:t>
            </a:r>
            <a:r>
              <a:rPr kumimoji="0" lang="en-US" sz="1400" b="0" i="0" u="none" strike="noStrike" kern="1200" cap="none" spc="0" normalizeH="0" baseline="0" noProof="0">
                <a:ln>
                  <a:noFill/>
                </a:ln>
                <a:effectLst/>
                <a:uLnTx/>
                <a:uFillTx/>
                <a:latin typeface="Segoe UI"/>
                <a:ea typeface="+mn-ea"/>
                <a:cs typeface="+mn-cs"/>
              </a:rPr>
              <a:t> to migrate your on-premises database to Azure</a:t>
            </a:r>
          </a:p>
        </p:txBody>
      </p:sp>
      <p:sp>
        <p:nvSpPr>
          <p:cNvPr id="20" name="TextBox 19">
            <a:extLst>
              <a:ext uri="{FF2B5EF4-FFF2-40B4-BE49-F238E27FC236}">
                <a16:creationId xmlns:a16="http://schemas.microsoft.com/office/drawing/2014/main" id="{8BAC17C5-DACB-6E7A-B6F5-9A13E8315B73}"/>
              </a:ext>
            </a:extLst>
          </p:cNvPr>
          <p:cNvSpPr txBox="1"/>
          <p:nvPr/>
        </p:nvSpPr>
        <p:spPr>
          <a:xfrm>
            <a:off x="6649880" y="3469041"/>
            <a:ext cx="210627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Take advantage of offers such as </a:t>
            </a:r>
            <a:r>
              <a:rPr kumimoji="0" lang="en-US" sz="1400" b="0" i="0" u="none" strike="noStrike" kern="1200" cap="none" spc="0" normalizeH="0" baseline="0" noProof="0" dirty="0">
                <a:ln>
                  <a:noFill/>
                </a:ln>
                <a:effectLst/>
                <a:uLnTx/>
                <a:uFillTx/>
                <a:latin typeface="Segoe UI"/>
                <a:ea typeface="+mn-ea"/>
                <a:cs typeface="+mn-cs"/>
                <a:hlinkClick r:id="rId5">
                  <a:extLst>
                    <a:ext uri="{A12FA001-AC4F-418D-AE19-62706E023703}">
                      <ahyp:hlinkClr xmlns:ahyp="http://schemas.microsoft.com/office/drawing/2018/hyperlinkcolor" val="tx"/>
                    </a:ext>
                  </a:extLst>
                </a:hlinkClick>
              </a:rPr>
              <a:t>Azure Hybrid Benefit</a:t>
            </a:r>
            <a:r>
              <a:rPr kumimoji="0" lang="en-US" sz="1400" b="0" i="0" u="none" strike="noStrike" kern="1200" cap="none" spc="0" normalizeH="0" baseline="0" noProof="0" dirty="0">
                <a:ln>
                  <a:noFill/>
                </a:ln>
                <a:effectLst/>
                <a:uLnTx/>
                <a:uFillTx/>
                <a:latin typeface="Segoe UI"/>
                <a:ea typeface="+mn-ea"/>
                <a:cs typeface="+mn-cs"/>
              </a:rPr>
              <a:t> and</a:t>
            </a:r>
            <a:br>
              <a:rPr kumimoji="0" lang="en-US" sz="1400" b="0" i="0" u="none" strike="noStrike" kern="1200" cap="none" spc="0" normalizeH="0" baseline="0" noProof="0" dirty="0">
                <a:ln>
                  <a:noFill/>
                </a:ln>
                <a:effectLst/>
                <a:uLnTx/>
                <a:uFillTx/>
                <a:latin typeface="Segoe UI"/>
                <a:ea typeface="+mn-ea"/>
                <a:cs typeface="+mn-cs"/>
              </a:rPr>
            </a:br>
            <a:r>
              <a:rPr kumimoji="0" lang="en-US" sz="1400" b="0" i="0" u="none" strike="noStrike" kern="1200" cap="none" spc="0" normalizeH="0" baseline="0" noProof="0" dirty="0">
                <a:ln>
                  <a:noFill/>
                </a:ln>
                <a:effectLst/>
                <a:uLnTx/>
                <a:uFillTx/>
                <a:latin typeface="Segoe UI"/>
                <a:ea typeface="+mn-ea"/>
                <a:cs typeface="+mn-cs"/>
                <a:hlinkClick r:id="rId6">
                  <a:extLst>
                    <a:ext uri="{A12FA001-AC4F-418D-AE19-62706E023703}">
                      <ahyp:hlinkClr xmlns:ahyp="http://schemas.microsoft.com/office/drawing/2018/hyperlinkcolor" val="tx"/>
                    </a:ext>
                  </a:extLst>
                </a:hlinkClick>
              </a:rPr>
              <a:t>Azure Reserved Instances</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1" name="TextBox 20">
            <a:extLst>
              <a:ext uri="{FF2B5EF4-FFF2-40B4-BE49-F238E27FC236}">
                <a16:creationId xmlns:a16="http://schemas.microsoft.com/office/drawing/2014/main" id="{8ACB9CFE-3F89-8895-F8C5-5E20E8408C91}"/>
              </a:ext>
            </a:extLst>
          </p:cNvPr>
          <p:cNvSpPr txBox="1"/>
          <p:nvPr/>
        </p:nvSpPr>
        <p:spPr>
          <a:xfrm>
            <a:off x="9520692" y="3469041"/>
            <a:ext cx="1793631"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Get industry-leading security with</a:t>
            </a:r>
            <a:br>
              <a:rPr kumimoji="0" lang="en-US" sz="1400" b="0" i="0" u="none" strike="noStrike" kern="1200" cap="none" spc="0" normalizeH="0" baseline="0" noProof="0">
                <a:ln>
                  <a:noFill/>
                </a:ln>
                <a:effectLst/>
                <a:uLnTx/>
                <a:uFillTx/>
                <a:latin typeface="Segoe UI"/>
                <a:ea typeface="+mn-ea"/>
                <a:cs typeface="+mn-cs"/>
              </a:rPr>
            </a:br>
            <a:r>
              <a:rPr kumimoji="0" lang="en-US" sz="1400" b="0" i="0" u="none" strike="noStrike" kern="1200" cap="none" spc="0" normalizeH="0" baseline="0" noProof="0">
                <a:ln>
                  <a:noFill/>
                </a:ln>
                <a:effectLst/>
                <a:uLnTx/>
                <a:uFillTx/>
                <a:latin typeface="Segoe UI"/>
                <a:ea typeface="+mn-ea"/>
                <a:cs typeface="+mn-cs"/>
                <a:hlinkClick r:id="rId7">
                  <a:extLst>
                    <a:ext uri="{A12FA001-AC4F-418D-AE19-62706E023703}">
                      <ahyp:hlinkClr xmlns:ahyp="http://schemas.microsoft.com/office/drawing/2018/hyperlinkcolor" val="tx"/>
                    </a:ext>
                  </a:extLst>
                </a:hlinkClick>
              </a:rPr>
              <a:t>Azure Security Center</a:t>
            </a:r>
            <a:r>
              <a:rPr kumimoji="0" lang="en-US" sz="1400" b="0" i="0" u="none" strike="noStrike" kern="1200" cap="none" spc="0" normalizeH="0" baseline="0" noProof="0">
                <a:ln>
                  <a:noFill/>
                </a:ln>
                <a:effectLst/>
                <a:uLnTx/>
                <a:uFillTx/>
                <a:latin typeface="Segoe UI"/>
                <a:ea typeface="+mn-ea"/>
                <a:cs typeface="+mn-cs"/>
              </a:rPr>
              <a:t>, and protect your data in the cloud with </a:t>
            </a:r>
            <a:r>
              <a:rPr kumimoji="0" lang="en-US" sz="1400" b="0" i="0" u="none" strike="noStrike" kern="1200" cap="none" spc="0" normalizeH="0" baseline="0" noProof="0">
                <a:ln>
                  <a:noFill/>
                </a:ln>
                <a:effectLst/>
                <a:uLnTx/>
                <a:uFillTx/>
                <a:latin typeface="Segoe UI"/>
                <a:ea typeface="+mn-ea"/>
                <a:cs typeface="+mn-cs"/>
                <a:hlinkClick r:id="rId8">
                  <a:extLst>
                    <a:ext uri="{A12FA001-AC4F-418D-AE19-62706E023703}">
                      <ahyp:hlinkClr xmlns:ahyp="http://schemas.microsoft.com/office/drawing/2018/hyperlinkcolor" val="tx"/>
                    </a:ext>
                  </a:extLst>
                </a:hlinkClick>
              </a:rPr>
              <a:t>Azure Backup</a:t>
            </a:r>
            <a:endParaRPr kumimoji="0" lang="en-US" sz="1400" b="0" i="0" u="none" strike="noStrike" kern="1200" cap="none" spc="0" normalizeH="0" baseline="0" noProof="0">
              <a:ln>
                <a:noFill/>
              </a:ln>
              <a:effectLst/>
              <a:uLnTx/>
              <a:uFillTx/>
              <a:latin typeface="Segoe UI"/>
              <a:ea typeface="+mn-ea"/>
              <a:cs typeface="+mn-cs"/>
            </a:endParaRPr>
          </a:p>
        </p:txBody>
      </p:sp>
      <p:grpSp>
        <p:nvGrpSpPr>
          <p:cNvPr id="22" name="Group 308" descr="file and magnifying glass">
            <a:extLst>
              <a:ext uri="{FF2B5EF4-FFF2-40B4-BE49-F238E27FC236}">
                <a16:creationId xmlns:a16="http://schemas.microsoft.com/office/drawing/2014/main" id="{A2C7FACD-6242-1476-9E7A-A64939AA6930}"/>
              </a:ext>
            </a:extLst>
          </p:cNvPr>
          <p:cNvGrpSpPr>
            <a:grpSpLocks noChangeAspect="1"/>
          </p:cNvGrpSpPr>
          <p:nvPr/>
        </p:nvGrpSpPr>
        <p:grpSpPr bwMode="auto">
          <a:xfrm>
            <a:off x="588263" y="2034574"/>
            <a:ext cx="606356" cy="603912"/>
            <a:chOff x="6763" y="3372"/>
            <a:chExt cx="248" cy="247"/>
          </a:xfrm>
          <a:solidFill>
            <a:schemeClr val="accent1"/>
          </a:solidFill>
        </p:grpSpPr>
        <p:sp>
          <p:nvSpPr>
            <p:cNvPr id="23" name="Freeform 309">
              <a:extLst>
                <a:ext uri="{FF2B5EF4-FFF2-40B4-BE49-F238E27FC236}">
                  <a16:creationId xmlns:a16="http://schemas.microsoft.com/office/drawing/2014/main" id="{2DCA1FB5-B4F4-753C-3001-82235AC5C3B4}"/>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 name="Freeform 310">
              <a:extLst>
                <a:ext uri="{FF2B5EF4-FFF2-40B4-BE49-F238E27FC236}">
                  <a16:creationId xmlns:a16="http://schemas.microsoft.com/office/drawing/2014/main" id="{211DE302-6727-5BCD-FBBA-0EBC86E937BC}"/>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5" name="Freeform 311">
              <a:extLst>
                <a:ext uri="{FF2B5EF4-FFF2-40B4-BE49-F238E27FC236}">
                  <a16:creationId xmlns:a16="http://schemas.microsoft.com/office/drawing/2014/main" id="{89DC3877-417C-FFBC-8726-F7EE506A944E}"/>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5248625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447468" y="221257"/>
            <a:ext cx="11276900" cy="443198"/>
          </a:xfrm>
        </p:spPr>
        <p:txBody>
          <a:bodyPr/>
          <a:lstStyle/>
          <a:p>
            <a:pPr algn="ctr" defTabSz="914367">
              <a:lnSpc>
                <a:spcPct val="90000"/>
              </a:lnSpc>
            </a:pPr>
            <a:r>
              <a:rPr lang="en-US" sz="3200" cap="all" spc="-100" dirty="0">
                <a:solidFill>
                  <a:srgbClr val="0078D7"/>
                </a:solidFill>
                <a:latin typeface="Segoe UI Semilight" panose="020B0402040204020203" pitchFamily="34" charset="0"/>
                <a:cs typeface="Segoe UI Semilight" panose="020B0402040204020203" pitchFamily="34" charset="0"/>
              </a:rPr>
              <a:t>SQL SERVER database migration process</a:t>
            </a:r>
          </a:p>
        </p:txBody>
      </p:sp>
      <p:cxnSp>
        <p:nvCxnSpPr>
          <p:cNvPr id="49" name="Straight Connector 48">
            <a:extLst>
              <a:ext uri="{FF2B5EF4-FFF2-40B4-BE49-F238E27FC236}">
                <a16:creationId xmlns:a16="http://schemas.microsoft.com/office/drawing/2014/main" id="{79519BA5-766F-4F47-93CF-D6243E3EF0AF}"/>
              </a:ext>
            </a:extLst>
          </p:cNvPr>
          <p:cNvCxnSpPr>
            <a:cxnSpLocks/>
          </p:cNvCxnSpPr>
          <p:nvPr/>
        </p:nvCxnSpPr>
        <p:spPr>
          <a:xfrm>
            <a:off x="366224" y="1724971"/>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50" name="Straight Connector 49">
            <a:extLst>
              <a:ext uri="{FF2B5EF4-FFF2-40B4-BE49-F238E27FC236}">
                <a16:creationId xmlns:a16="http://schemas.microsoft.com/office/drawing/2014/main" id="{A9FD190D-4691-4067-A5C5-4A5EFD9A9EE3}"/>
              </a:ext>
            </a:extLst>
          </p:cNvPr>
          <p:cNvCxnSpPr>
            <a:cxnSpLocks/>
          </p:cNvCxnSpPr>
          <p:nvPr/>
        </p:nvCxnSpPr>
        <p:spPr>
          <a:xfrm>
            <a:off x="348078" y="1197791"/>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51" name="TextBox 50">
            <a:extLst>
              <a:ext uri="{FF2B5EF4-FFF2-40B4-BE49-F238E27FC236}">
                <a16:creationId xmlns:a16="http://schemas.microsoft.com/office/drawing/2014/main" id="{A2CB64D8-1865-4783-A58F-D8CBBC772648}"/>
              </a:ext>
            </a:extLst>
          </p:cNvPr>
          <p:cNvSpPr txBox="1"/>
          <p:nvPr/>
        </p:nvSpPr>
        <p:spPr>
          <a:xfrm>
            <a:off x="4657731" y="1201875"/>
            <a:ext cx="2236057" cy="566656"/>
          </a:xfrm>
          <a:prstGeom prst="rect">
            <a:avLst/>
          </a:prstGeom>
          <a:noFill/>
        </p:spPr>
        <p:txBody>
          <a:bodyPr wrap="square" lIns="91440"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0078D4"/>
                </a:solidFill>
                <a:effectLst/>
                <a:uLnTx/>
                <a:uFillTx/>
                <a:latin typeface="Segoe UI Semibold"/>
                <a:ea typeface="+mn-ea"/>
                <a:cs typeface="+mn-cs"/>
              </a:rPr>
              <a:t>OUTCOMES</a:t>
            </a:r>
          </a:p>
        </p:txBody>
      </p:sp>
      <p:pic>
        <p:nvPicPr>
          <p:cNvPr id="3" name="Picture 2">
            <a:extLst>
              <a:ext uri="{FF2B5EF4-FFF2-40B4-BE49-F238E27FC236}">
                <a16:creationId xmlns:a16="http://schemas.microsoft.com/office/drawing/2014/main" id="{A2CB3B85-9F60-46D4-A614-2EDC2996EBE2}"/>
              </a:ext>
            </a:extLst>
          </p:cNvPr>
          <p:cNvPicPr>
            <a:picLocks noChangeAspect="1"/>
          </p:cNvPicPr>
          <p:nvPr/>
        </p:nvPicPr>
        <p:blipFill>
          <a:blip r:embed="rId3"/>
          <a:stretch>
            <a:fillRect/>
          </a:stretch>
        </p:blipFill>
        <p:spPr>
          <a:xfrm>
            <a:off x="348078" y="471478"/>
            <a:ext cx="2009587" cy="696392"/>
          </a:xfrm>
          <a:prstGeom prst="rect">
            <a:avLst/>
          </a:prstGeom>
        </p:spPr>
      </p:pic>
      <p:sp>
        <p:nvSpPr>
          <p:cNvPr id="52" name="TextBox 51">
            <a:extLst>
              <a:ext uri="{FF2B5EF4-FFF2-40B4-BE49-F238E27FC236}">
                <a16:creationId xmlns:a16="http://schemas.microsoft.com/office/drawing/2014/main" id="{3FA03D18-2FDB-4945-90FD-8FC0F647A4C5}"/>
              </a:ext>
            </a:extLst>
          </p:cNvPr>
          <p:cNvSpPr txBox="1"/>
          <p:nvPr/>
        </p:nvSpPr>
        <p:spPr>
          <a:xfrm>
            <a:off x="8885173" y="1175231"/>
            <a:ext cx="2236057" cy="566656"/>
          </a:xfrm>
          <a:prstGeom prst="rect">
            <a:avLst/>
          </a:prstGeom>
          <a:noFill/>
        </p:spPr>
        <p:txBody>
          <a:bodyPr wrap="square" lIns="91440"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0078D4"/>
                </a:solidFill>
                <a:effectLst/>
                <a:uLnTx/>
                <a:uFillTx/>
                <a:latin typeface="Segoe UI Semibold"/>
                <a:ea typeface="+mn-ea"/>
                <a:cs typeface="+mn-cs"/>
              </a:rPr>
              <a:t>TOOLS</a:t>
            </a:r>
          </a:p>
        </p:txBody>
      </p:sp>
      <p:sp>
        <p:nvSpPr>
          <p:cNvPr id="9" name="Rectangle 8">
            <a:extLst>
              <a:ext uri="{FF2B5EF4-FFF2-40B4-BE49-F238E27FC236}">
                <a16:creationId xmlns:a16="http://schemas.microsoft.com/office/drawing/2014/main" id="{D0E07AC4-ED8E-4D6F-A650-A5468C84A7D2}"/>
              </a:ext>
            </a:extLst>
          </p:cNvPr>
          <p:cNvSpPr/>
          <p:nvPr/>
        </p:nvSpPr>
        <p:spPr>
          <a:xfrm>
            <a:off x="4223591" y="1911252"/>
            <a:ext cx="3908473" cy="1015663"/>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Assess your databases, Apps and components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Choose Deployment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Build a migration plan / pilot</a:t>
            </a:r>
          </a:p>
        </p:txBody>
      </p:sp>
      <p:sp>
        <p:nvSpPr>
          <p:cNvPr id="10" name="Rectangle 9">
            <a:extLst>
              <a:ext uri="{FF2B5EF4-FFF2-40B4-BE49-F238E27FC236}">
                <a16:creationId xmlns:a16="http://schemas.microsoft.com/office/drawing/2014/main" id="{1874D508-B785-47C2-AC56-323B9E8A882B}"/>
              </a:ext>
            </a:extLst>
          </p:cNvPr>
          <p:cNvSpPr/>
          <p:nvPr/>
        </p:nvSpPr>
        <p:spPr>
          <a:xfrm>
            <a:off x="4223591" y="3182953"/>
            <a:ext cx="3392049" cy="83099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Build identity, network, storage and compute 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Migrate Security and Logins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Migrate your workloads</a:t>
            </a:r>
          </a:p>
        </p:txBody>
      </p:sp>
      <p:sp>
        <p:nvSpPr>
          <p:cNvPr id="11" name="Rectangle 10">
            <a:extLst>
              <a:ext uri="{FF2B5EF4-FFF2-40B4-BE49-F238E27FC236}">
                <a16:creationId xmlns:a16="http://schemas.microsoft.com/office/drawing/2014/main" id="{9E54042F-9F90-45C8-ABEB-47EC6C3F45E2}"/>
              </a:ext>
            </a:extLst>
          </p:cNvPr>
          <p:cNvSpPr/>
          <p:nvPr/>
        </p:nvSpPr>
        <p:spPr>
          <a:xfrm>
            <a:off x="4223591" y="4363443"/>
            <a:ext cx="3392049" cy="830997"/>
          </a:xfrm>
          <a:prstGeom prst="rect">
            <a:avLst/>
          </a:prstGeom>
        </p:spPr>
        <p:txBody>
          <a:bodyPr wrap="square">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Perform Tests</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Iteratively make any necessary changes to your Databases &amp; Applications</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Update Connection Strings</a:t>
            </a:r>
          </a:p>
        </p:txBody>
      </p:sp>
      <p:sp>
        <p:nvSpPr>
          <p:cNvPr id="12" name="Rectangle 11">
            <a:extLst>
              <a:ext uri="{FF2B5EF4-FFF2-40B4-BE49-F238E27FC236}">
                <a16:creationId xmlns:a16="http://schemas.microsoft.com/office/drawing/2014/main" id="{EFD7FA85-BA46-4655-9C2F-036DA4255A4A}"/>
              </a:ext>
            </a:extLst>
          </p:cNvPr>
          <p:cNvSpPr/>
          <p:nvPr/>
        </p:nvSpPr>
        <p:spPr>
          <a:xfrm>
            <a:off x="4217785" y="5506317"/>
            <a:ext cx="3530147" cy="1015663"/>
          </a:xfrm>
          <a:prstGeom prst="rect">
            <a:avLst/>
          </a:prstGeom>
        </p:spPr>
        <p:txBody>
          <a:bodyPr wrap="square">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Set up data protection, including backup and disaster recovery</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Incorporate security management and monitoring</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Integrate health and performance monitoring</a:t>
            </a:r>
          </a:p>
        </p:txBody>
      </p:sp>
      <p:grpSp>
        <p:nvGrpSpPr>
          <p:cNvPr id="66" name="Group 65">
            <a:extLst>
              <a:ext uri="{FF2B5EF4-FFF2-40B4-BE49-F238E27FC236}">
                <a16:creationId xmlns:a16="http://schemas.microsoft.com/office/drawing/2014/main" id="{BA482250-9014-4020-904C-1FDD1731FB8A}"/>
              </a:ext>
            </a:extLst>
          </p:cNvPr>
          <p:cNvGrpSpPr/>
          <p:nvPr/>
        </p:nvGrpSpPr>
        <p:grpSpPr>
          <a:xfrm>
            <a:off x="10604556" y="1837905"/>
            <a:ext cx="1578637" cy="970830"/>
            <a:chOff x="10604556" y="2048105"/>
            <a:chExt cx="1578637" cy="970830"/>
          </a:xfrm>
        </p:grpSpPr>
        <p:pic>
          <p:nvPicPr>
            <p:cNvPr id="2" name="Picture 1">
              <a:extLst>
                <a:ext uri="{FF2B5EF4-FFF2-40B4-BE49-F238E27FC236}">
                  <a16:creationId xmlns:a16="http://schemas.microsoft.com/office/drawing/2014/main" id="{34C9CC16-B401-4BEF-880C-A2ECBB0B036A}"/>
                </a:ext>
              </a:extLst>
            </p:cNvPr>
            <p:cNvPicPr>
              <a:picLocks noChangeAspect="1"/>
            </p:cNvPicPr>
            <p:nvPr/>
          </p:nvPicPr>
          <p:blipFill>
            <a:blip r:embed="rId4"/>
            <a:stretch>
              <a:fillRect/>
            </a:stretch>
          </p:blipFill>
          <p:spPr>
            <a:xfrm>
              <a:off x="11120135" y="2048105"/>
              <a:ext cx="547480" cy="485266"/>
            </a:xfrm>
            <a:prstGeom prst="rect">
              <a:avLst/>
            </a:prstGeom>
          </p:spPr>
        </p:pic>
        <p:sp>
          <p:nvSpPr>
            <p:cNvPr id="8" name="Rectangle 7">
              <a:extLst>
                <a:ext uri="{FF2B5EF4-FFF2-40B4-BE49-F238E27FC236}">
                  <a16:creationId xmlns:a16="http://schemas.microsoft.com/office/drawing/2014/main" id="{DE10D1D3-AD32-40D1-9090-9368DE2472BA}"/>
                </a:ext>
              </a:extLst>
            </p:cNvPr>
            <p:cNvSpPr/>
            <p:nvPr/>
          </p:nvSpPr>
          <p:spPr>
            <a:xfrm>
              <a:off x="10604556" y="2557270"/>
              <a:ext cx="15786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Database Migration Assistant (DMA)</a:t>
              </a:r>
            </a:p>
          </p:txBody>
        </p:sp>
      </p:grpSp>
      <p:grpSp>
        <p:nvGrpSpPr>
          <p:cNvPr id="14" name="Group 13">
            <a:extLst>
              <a:ext uri="{FF2B5EF4-FFF2-40B4-BE49-F238E27FC236}">
                <a16:creationId xmlns:a16="http://schemas.microsoft.com/office/drawing/2014/main" id="{EEF81938-C55F-4257-9B77-C7256E61FA1A}"/>
              </a:ext>
            </a:extLst>
          </p:cNvPr>
          <p:cNvGrpSpPr/>
          <p:nvPr/>
        </p:nvGrpSpPr>
        <p:grpSpPr>
          <a:xfrm>
            <a:off x="9422885" y="1889469"/>
            <a:ext cx="1431847" cy="741793"/>
            <a:chOff x="9422885" y="2099669"/>
            <a:chExt cx="1578637" cy="741793"/>
          </a:xfrm>
        </p:grpSpPr>
        <p:pic>
          <p:nvPicPr>
            <p:cNvPr id="5" name="Picture 4">
              <a:extLst>
                <a:ext uri="{FF2B5EF4-FFF2-40B4-BE49-F238E27FC236}">
                  <a16:creationId xmlns:a16="http://schemas.microsoft.com/office/drawing/2014/main" id="{F7978D0E-D0C1-4FE4-B78C-6C7850D3D00A}"/>
                </a:ext>
              </a:extLst>
            </p:cNvPr>
            <p:cNvPicPr>
              <a:picLocks noChangeAspect="1"/>
            </p:cNvPicPr>
            <p:nvPr/>
          </p:nvPicPr>
          <p:blipFill>
            <a:blip r:embed="rId5"/>
            <a:stretch>
              <a:fillRect/>
            </a:stretch>
          </p:blipFill>
          <p:spPr>
            <a:xfrm>
              <a:off x="9567374" y="2099669"/>
              <a:ext cx="871654" cy="456055"/>
            </a:xfrm>
            <a:prstGeom prst="rect">
              <a:avLst/>
            </a:prstGeom>
          </p:spPr>
        </p:pic>
        <p:sp>
          <p:nvSpPr>
            <p:cNvPr id="37" name="Rectangle 36">
              <a:extLst>
                <a:ext uri="{FF2B5EF4-FFF2-40B4-BE49-F238E27FC236}">
                  <a16:creationId xmlns:a16="http://schemas.microsoft.com/office/drawing/2014/main" id="{A690C8EC-0E44-4AD2-BDC9-D9C0854232C4}"/>
                </a:ext>
              </a:extLst>
            </p:cNvPr>
            <p:cNvSpPr/>
            <p:nvPr/>
          </p:nvSpPr>
          <p:spPr>
            <a:xfrm>
              <a:off x="9422885" y="2564463"/>
              <a:ext cx="157863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Azure Migrate</a:t>
              </a:r>
            </a:p>
          </p:txBody>
        </p:sp>
      </p:grpSp>
      <p:grpSp>
        <p:nvGrpSpPr>
          <p:cNvPr id="65" name="Group 64">
            <a:extLst>
              <a:ext uri="{FF2B5EF4-FFF2-40B4-BE49-F238E27FC236}">
                <a16:creationId xmlns:a16="http://schemas.microsoft.com/office/drawing/2014/main" id="{67D4446C-2CA2-45D1-AF10-955522A3A1DE}"/>
              </a:ext>
            </a:extLst>
          </p:cNvPr>
          <p:cNvGrpSpPr/>
          <p:nvPr/>
        </p:nvGrpSpPr>
        <p:grpSpPr>
          <a:xfrm>
            <a:off x="8062508" y="1889469"/>
            <a:ext cx="1305801" cy="1092611"/>
            <a:chOff x="8062508" y="2099669"/>
            <a:chExt cx="1305801" cy="1092611"/>
          </a:xfrm>
        </p:grpSpPr>
        <p:pic>
          <p:nvPicPr>
            <p:cNvPr id="13" name="Picture 12">
              <a:extLst>
                <a:ext uri="{FF2B5EF4-FFF2-40B4-BE49-F238E27FC236}">
                  <a16:creationId xmlns:a16="http://schemas.microsoft.com/office/drawing/2014/main" id="{24B5C2DB-EAA1-4D83-8076-7F73BB7FAE3F}"/>
                </a:ext>
              </a:extLst>
            </p:cNvPr>
            <p:cNvPicPr>
              <a:picLocks noChangeAspect="1"/>
            </p:cNvPicPr>
            <p:nvPr/>
          </p:nvPicPr>
          <p:blipFill>
            <a:blip r:embed="rId6"/>
            <a:stretch>
              <a:fillRect/>
            </a:stretch>
          </p:blipFill>
          <p:spPr>
            <a:xfrm>
              <a:off x="8485398" y="2099669"/>
              <a:ext cx="475002" cy="502201"/>
            </a:xfrm>
            <a:prstGeom prst="rect">
              <a:avLst/>
            </a:prstGeom>
          </p:spPr>
        </p:pic>
        <p:sp>
          <p:nvSpPr>
            <p:cNvPr id="17" name="Rectangle 16">
              <a:extLst>
                <a:ext uri="{FF2B5EF4-FFF2-40B4-BE49-F238E27FC236}">
                  <a16:creationId xmlns:a16="http://schemas.microsoft.com/office/drawing/2014/main" id="{219D651B-F1E1-4F3F-8735-6BC370339445}"/>
                </a:ext>
              </a:extLst>
            </p:cNvPr>
            <p:cNvSpPr/>
            <p:nvPr/>
          </p:nvSpPr>
          <p:spPr>
            <a:xfrm>
              <a:off x="8062508" y="2545949"/>
              <a:ext cx="130580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Microsoft Assessment Planning Toolkit </a:t>
              </a: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B0BEB205-6C25-441E-A9D4-DF1F9F908A38}"/>
              </a:ext>
            </a:extLst>
          </p:cNvPr>
          <p:cNvGrpSpPr/>
          <p:nvPr/>
        </p:nvGrpSpPr>
        <p:grpSpPr>
          <a:xfrm>
            <a:off x="10593255" y="3054325"/>
            <a:ext cx="1586217" cy="1095010"/>
            <a:chOff x="10163870" y="3122757"/>
            <a:chExt cx="1873310" cy="1095010"/>
          </a:xfrm>
        </p:grpSpPr>
        <p:pic>
          <p:nvPicPr>
            <p:cNvPr id="19" name="Picture 18">
              <a:extLst>
                <a:ext uri="{FF2B5EF4-FFF2-40B4-BE49-F238E27FC236}">
                  <a16:creationId xmlns:a16="http://schemas.microsoft.com/office/drawing/2014/main" id="{EAE745B3-D6AE-4D45-86DF-D4552490C964}"/>
                </a:ext>
              </a:extLst>
            </p:cNvPr>
            <p:cNvPicPr>
              <a:picLocks noChangeAspect="1"/>
            </p:cNvPicPr>
            <p:nvPr/>
          </p:nvPicPr>
          <p:blipFill>
            <a:blip r:embed="rId7"/>
            <a:stretch>
              <a:fillRect/>
            </a:stretch>
          </p:blipFill>
          <p:spPr>
            <a:xfrm>
              <a:off x="10753301" y="3122757"/>
              <a:ext cx="670840" cy="670840"/>
            </a:xfrm>
            <a:prstGeom prst="rect">
              <a:avLst/>
            </a:prstGeom>
          </p:spPr>
        </p:pic>
        <p:sp>
          <p:nvSpPr>
            <p:cNvPr id="21" name="Rectangle 20">
              <a:extLst>
                <a:ext uri="{FF2B5EF4-FFF2-40B4-BE49-F238E27FC236}">
                  <a16:creationId xmlns:a16="http://schemas.microsoft.com/office/drawing/2014/main" id="{F4B9CBBD-0D24-4117-9818-C555C60FEF75}"/>
                </a:ext>
              </a:extLst>
            </p:cNvPr>
            <p:cNvSpPr/>
            <p:nvPr/>
          </p:nvSpPr>
          <p:spPr>
            <a:xfrm>
              <a:off x="10163870" y="3756102"/>
              <a:ext cx="187331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Database Migration Service (DMS)</a:t>
              </a:r>
            </a:p>
          </p:txBody>
        </p:sp>
      </p:grpSp>
      <p:grpSp>
        <p:nvGrpSpPr>
          <p:cNvPr id="16" name="Group 15">
            <a:extLst>
              <a:ext uri="{FF2B5EF4-FFF2-40B4-BE49-F238E27FC236}">
                <a16:creationId xmlns:a16="http://schemas.microsoft.com/office/drawing/2014/main" id="{FB064902-7776-4D2B-AC28-0D0D03EFD99D}"/>
              </a:ext>
            </a:extLst>
          </p:cNvPr>
          <p:cNvGrpSpPr/>
          <p:nvPr/>
        </p:nvGrpSpPr>
        <p:grpSpPr>
          <a:xfrm>
            <a:off x="9514430" y="3061838"/>
            <a:ext cx="1166527" cy="1094245"/>
            <a:chOff x="8784827" y="3160888"/>
            <a:chExt cx="1166527" cy="1094245"/>
          </a:xfrm>
        </p:grpSpPr>
        <p:pic>
          <p:nvPicPr>
            <p:cNvPr id="23" name="Picture 22" descr="A close up of a logo&#10;&#10;Description automatically generated">
              <a:extLst>
                <a:ext uri="{FF2B5EF4-FFF2-40B4-BE49-F238E27FC236}">
                  <a16:creationId xmlns:a16="http://schemas.microsoft.com/office/drawing/2014/main" id="{A11DA6DB-1AC0-4E53-A0AE-A1EF44738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6912" y="3160888"/>
              <a:ext cx="702358" cy="702358"/>
            </a:xfrm>
            <a:prstGeom prst="rect">
              <a:avLst/>
            </a:prstGeom>
          </p:spPr>
        </p:pic>
        <p:sp>
          <p:nvSpPr>
            <p:cNvPr id="46" name="Rectangle 45">
              <a:extLst>
                <a:ext uri="{FF2B5EF4-FFF2-40B4-BE49-F238E27FC236}">
                  <a16:creationId xmlns:a16="http://schemas.microsoft.com/office/drawing/2014/main" id="{697E38F1-6FD8-4930-A92D-C21944550D76}"/>
                </a:ext>
              </a:extLst>
            </p:cNvPr>
            <p:cNvSpPr/>
            <p:nvPr/>
          </p:nvSpPr>
          <p:spPr>
            <a:xfrm>
              <a:off x="8784827" y="3793468"/>
              <a:ext cx="116652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Site Recovery</a:t>
              </a:r>
            </a:p>
          </p:txBody>
        </p:sp>
      </p:grpSp>
      <p:grpSp>
        <p:nvGrpSpPr>
          <p:cNvPr id="48" name="Group 47">
            <a:extLst>
              <a:ext uri="{FF2B5EF4-FFF2-40B4-BE49-F238E27FC236}">
                <a16:creationId xmlns:a16="http://schemas.microsoft.com/office/drawing/2014/main" id="{A10B2444-D4ED-48DA-B71C-139A18F74785}"/>
              </a:ext>
            </a:extLst>
          </p:cNvPr>
          <p:cNvGrpSpPr/>
          <p:nvPr/>
        </p:nvGrpSpPr>
        <p:grpSpPr>
          <a:xfrm>
            <a:off x="8594033" y="4225426"/>
            <a:ext cx="1505279" cy="1121543"/>
            <a:chOff x="8552743" y="4259074"/>
            <a:chExt cx="1505279" cy="1121543"/>
          </a:xfrm>
        </p:grpSpPr>
        <p:pic>
          <p:nvPicPr>
            <p:cNvPr id="25" name="Graphic 24" descr="Gears">
              <a:extLst>
                <a:ext uri="{FF2B5EF4-FFF2-40B4-BE49-F238E27FC236}">
                  <a16:creationId xmlns:a16="http://schemas.microsoft.com/office/drawing/2014/main" id="{0128D576-2B36-4E6A-B824-41D6F7F8CA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79015" y="4259074"/>
              <a:ext cx="573157" cy="573157"/>
            </a:xfrm>
            <a:prstGeom prst="rect">
              <a:avLst/>
            </a:prstGeom>
          </p:spPr>
        </p:pic>
        <p:sp>
          <p:nvSpPr>
            <p:cNvPr id="29" name="Rectangle 28">
              <a:extLst>
                <a:ext uri="{FF2B5EF4-FFF2-40B4-BE49-F238E27FC236}">
                  <a16:creationId xmlns:a16="http://schemas.microsoft.com/office/drawing/2014/main" id="{4F8F152B-E0C4-455D-B1B1-92555FB831BC}"/>
                </a:ext>
              </a:extLst>
            </p:cNvPr>
            <p:cNvSpPr/>
            <p:nvPr/>
          </p:nvSpPr>
          <p:spPr>
            <a:xfrm>
              <a:off x="8552743" y="4734286"/>
              <a:ext cx="150527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Database Experimentation Assistant (DEA)</a:t>
              </a:r>
            </a:p>
          </p:txBody>
        </p:sp>
      </p:grpSp>
      <p:grpSp>
        <p:nvGrpSpPr>
          <p:cNvPr id="26" name="Group 25">
            <a:extLst>
              <a:ext uri="{FF2B5EF4-FFF2-40B4-BE49-F238E27FC236}">
                <a16:creationId xmlns:a16="http://schemas.microsoft.com/office/drawing/2014/main" id="{4F069B69-A685-47DB-A0A8-5A8A5534FA78}"/>
              </a:ext>
            </a:extLst>
          </p:cNvPr>
          <p:cNvGrpSpPr/>
          <p:nvPr/>
        </p:nvGrpSpPr>
        <p:grpSpPr>
          <a:xfrm>
            <a:off x="10549299" y="4273040"/>
            <a:ext cx="1166527" cy="1026315"/>
            <a:chOff x="10508009" y="4329253"/>
            <a:chExt cx="1166527" cy="1026315"/>
          </a:xfrm>
        </p:grpSpPr>
        <p:pic>
          <p:nvPicPr>
            <p:cNvPr id="30" name="Picture 29">
              <a:extLst>
                <a:ext uri="{FF2B5EF4-FFF2-40B4-BE49-F238E27FC236}">
                  <a16:creationId xmlns:a16="http://schemas.microsoft.com/office/drawing/2014/main" id="{1CC43253-F747-4F95-BC96-CCCAAA693452}"/>
                </a:ext>
              </a:extLst>
            </p:cNvPr>
            <p:cNvPicPr>
              <a:picLocks noChangeAspect="1"/>
            </p:cNvPicPr>
            <p:nvPr/>
          </p:nvPicPr>
          <p:blipFill>
            <a:blip r:embed="rId11"/>
            <a:stretch>
              <a:fillRect/>
            </a:stretch>
          </p:blipFill>
          <p:spPr>
            <a:xfrm>
              <a:off x="10744312" y="4329253"/>
              <a:ext cx="713887" cy="535879"/>
            </a:xfrm>
            <a:prstGeom prst="rect">
              <a:avLst/>
            </a:prstGeom>
          </p:spPr>
        </p:pic>
        <p:sp>
          <p:nvSpPr>
            <p:cNvPr id="31" name="Rectangle 30">
              <a:extLst>
                <a:ext uri="{FF2B5EF4-FFF2-40B4-BE49-F238E27FC236}">
                  <a16:creationId xmlns:a16="http://schemas.microsoft.com/office/drawing/2014/main" id="{F80CC8E4-01F2-4051-8CC9-26F1D969F4B0}"/>
                </a:ext>
              </a:extLst>
            </p:cNvPr>
            <p:cNvSpPr/>
            <p:nvPr/>
          </p:nvSpPr>
          <p:spPr>
            <a:xfrm>
              <a:off x="10508009" y="4893903"/>
              <a:ext cx="116652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Cost Management</a:t>
              </a:r>
            </a:p>
          </p:txBody>
        </p:sp>
      </p:grpSp>
      <p:grpSp>
        <p:nvGrpSpPr>
          <p:cNvPr id="43" name="Group 42">
            <a:extLst>
              <a:ext uri="{FF2B5EF4-FFF2-40B4-BE49-F238E27FC236}">
                <a16:creationId xmlns:a16="http://schemas.microsoft.com/office/drawing/2014/main" id="{6CBB9A44-EE93-4DDA-9C2E-597BBDCB5FD6}"/>
              </a:ext>
            </a:extLst>
          </p:cNvPr>
          <p:cNvGrpSpPr/>
          <p:nvPr/>
        </p:nvGrpSpPr>
        <p:grpSpPr>
          <a:xfrm>
            <a:off x="7956572" y="5533382"/>
            <a:ext cx="1344760" cy="1127098"/>
            <a:chOff x="7956572" y="5543892"/>
            <a:chExt cx="1344760" cy="1127098"/>
          </a:xfrm>
        </p:grpSpPr>
        <p:pic>
          <p:nvPicPr>
            <p:cNvPr id="33" name="Picture 32" descr="A close up of a sign&#10;&#10;Description automatically generated">
              <a:extLst>
                <a:ext uri="{FF2B5EF4-FFF2-40B4-BE49-F238E27FC236}">
                  <a16:creationId xmlns:a16="http://schemas.microsoft.com/office/drawing/2014/main" id="{A387BEBD-447F-4E01-B8A3-B9C3B6E57A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8918" y="5543892"/>
              <a:ext cx="488394" cy="488394"/>
            </a:xfrm>
            <a:prstGeom prst="rect">
              <a:avLst/>
            </a:prstGeom>
          </p:spPr>
        </p:pic>
        <p:sp>
          <p:nvSpPr>
            <p:cNvPr id="34" name="Rectangle 33">
              <a:extLst>
                <a:ext uri="{FF2B5EF4-FFF2-40B4-BE49-F238E27FC236}">
                  <a16:creationId xmlns:a16="http://schemas.microsoft.com/office/drawing/2014/main" id="{D0399DFC-62AB-4657-A83F-91574380EA4A}"/>
                </a:ext>
              </a:extLst>
            </p:cNvPr>
            <p:cNvSpPr/>
            <p:nvPr/>
          </p:nvSpPr>
          <p:spPr>
            <a:xfrm>
              <a:off x="7956572" y="6024659"/>
              <a:ext cx="134476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PaaS Backups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&amp; Long term Backup</a:t>
              </a:r>
            </a:p>
          </p:txBody>
        </p:sp>
      </p:grpSp>
      <p:grpSp>
        <p:nvGrpSpPr>
          <p:cNvPr id="44" name="Group 43">
            <a:extLst>
              <a:ext uri="{FF2B5EF4-FFF2-40B4-BE49-F238E27FC236}">
                <a16:creationId xmlns:a16="http://schemas.microsoft.com/office/drawing/2014/main" id="{680E6642-8182-4CDB-A1AE-457C19EF4D49}"/>
              </a:ext>
            </a:extLst>
          </p:cNvPr>
          <p:cNvGrpSpPr/>
          <p:nvPr/>
        </p:nvGrpSpPr>
        <p:grpSpPr>
          <a:xfrm>
            <a:off x="9492700" y="5522473"/>
            <a:ext cx="1277360" cy="1138007"/>
            <a:chOff x="9492700" y="5532983"/>
            <a:chExt cx="1277360" cy="1138007"/>
          </a:xfrm>
        </p:grpSpPr>
        <p:pic>
          <p:nvPicPr>
            <p:cNvPr id="35" name="Picture 34">
              <a:extLst>
                <a:ext uri="{FF2B5EF4-FFF2-40B4-BE49-F238E27FC236}">
                  <a16:creationId xmlns:a16="http://schemas.microsoft.com/office/drawing/2014/main" id="{332BA76F-341B-4793-B522-5146FAD2B195}"/>
                </a:ext>
              </a:extLst>
            </p:cNvPr>
            <p:cNvPicPr>
              <a:picLocks noChangeAspect="1"/>
            </p:cNvPicPr>
            <p:nvPr/>
          </p:nvPicPr>
          <p:blipFill>
            <a:blip r:embed="rId13"/>
            <a:stretch>
              <a:fillRect/>
            </a:stretch>
          </p:blipFill>
          <p:spPr>
            <a:xfrm>
              <a:off x="9685625" y="5532983"/>
              <a:ext cx="882375" cy="461665"/>
            </a:xfrm>
            <a:prstGeom prst="rect">
              <a:avLst/>
            </a:prstGeom>
          </p:spPr>
        </p:pic>
        <p:sp>
          <p:nvSpPr>
            <p:cNvPr id="38" name="Rectangle 37">
              <a:extLst>
                <a:ext uri="{FF2B5EF4-FFF2-40B4-BE49-F238E27FC236}">
                  <a16:creationId xmlns:a16="http://schemas.microsoft.com/office/drawing/2014/main" id="{B5478F51-8784-4BFF-B43C-3C730C447FA4}"/>
                </a:ext>
              </a:extLst>
            </p:cNvPr>
            <p:cNvSpPr/>
            <p:nvPr/>
          </p:nvSpPr>
          <p:spPr>
            <a:xfrm>
              <a:off x="9492700" y="6024659"/>
              <a:ext cx="127736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Monitor SQL Insights &amp; Log Analytics</a:t>
              </a:r>
            </a:p>
          </p:txBody>
        </p:sp>
      </p:grpSp>
      <p:grpSp>
        <p:nvGrpSpPr>
          <p:cNvPr id="45" name="Group 44">
            <a:extLst>
              <a:ext uri="{FF2B5EF4-FFF2-40B4-BE49-F238E27FC236}">
                <a16:creationId xmlns:a16="http://schemas.microsoft.com/office/drawing/2014/main" id="{9DFA7020-5123-488C-A922-B64DB22DB307}"/>
              </a:ext>
            </a:extLst>
          </p:cNvPr>
          <p:cNvGrpSpPr/>
          <p:nvPr/>
        </p:nvGrpSpPr>
        <p:grpSpPr>
          <a:xfrm>
            <a:off x="10854732" y="5447393"/>
            <a:ext cx="1147622" cy="1028421"/>
            <a:chOff x="10854732" y="5457903"/>
            <a:chExt cx="1147622" cy="1028421"/>
          </a:xfrm>
        </p:grpSpPr>
        <p:pic>
          <p:nvPicPr>
            <p:cNvPr id="41" name="Picture 40" descr="A picture containing vector graphics&#10;&#10;Description automatically generated">
              <a:extLst>
                <a:ext uri="{FF2B5EF4-FFF2-40B4-BE49-F238E27FC236}">
                  <a16:creationId xmlns:a16="http://schemas.microsoft.com/office/drawing/2014/main" id="{9694AE0D-87A3-4EB6-AFCA-3F045889E4E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37334" y="5457903"/>
              <a:ext cx="539157" cy="539157"/>
            </a:xfrm>
            <a:prstGeom prst="rect">
              <a:avLst/>
            </a:prstGeom>
          </p:spPr>
        </p:pic>
        <p:sp>
          <p:nvSpPr>
            <p:cNvPr id="42" name="Rectangle 41">
              <a:extLst>
                <a:ext uri="{FF2B5EF4-FFF2-40B4-BE49-F238E27FC236}">
                  <a16:creationId xmlns:a16="http://schemas.microsoft.com/office/drawing/2014/main" id="{233F850D-7850-407E-AEDA-4EF845D0F4CF}"/>
                </a:ext>
              </a:extLst>
            </p:cNvPr>
            <p:cNvSpPr/>
            <p:nvPr/>
          </p:nvSpPr>
          <p:spPr>
            <a:xfrm>
              <a:off x="10854732" y="6024659"/>
              <a:ext cx="114762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Centre</a:t>
              </a:r>
            </a:p>
          </p:txBody>
        </p:sp>
      </p:grpSp>
      <p:sp>
        <p:nvSpPr>
          <p:cNvPr id="15" name="PageRight_E761">
            <a:extLst>
              <a:ext uri="{FF2B5EF4-FFF2-40B4-BE49-F238E27FC236}">
                <a16:creationId xmlns:a16="http://schemas.microsoft.com/office/drawing/2014/main" id="{0600DF02-774C-489D-BD19-942A5B9CE70B}"/>
              </a:ext>
            </a:extLst>
          </p:cNvPr>
          <p:cNvSpPr>
            <a:spLocks noChangeAspect="1" noEditPoints="1"/>
          </p:cNvSpPr>
          <p:nvPr/>
        </p:nvSpPr>
        <p:spPr bwMode="auto">
          <a:xfrm>
            <a:off x="3786561" y="226181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83959295-0533-4EEF-8CA5-503B40BFF79C}"/>
              </a:ext>
            </a:extLst>
          </p:cNvPr>
          <p:cNvGrpSpPr/>
          <p:nvPr/>
        </p:nvGrpSpPr>
        <p:grpSpPr>
          <a:xfrm>
            <a:off x="366224" y="1940266"/>
            <a:ext cx="3204636" cy="1000880"/>
            <a:chOff x="379142" y="2154457"/>
            <a:chExt cx="3204636" cy="1000880"/>
          </a:xfrm>
        </p:grpSpPr>
        <p:sp>
          <p:nvSpPr>
            <p:cNvPr id="20" name="Rectangle 19">
              <a:extLst>
                <a:ext uri="{FF2B5EF4-FFF2-40B4-BE49-F238E27FC236}">
                  <a16:creationId xmlns:a16="http://schemas.microsoft.com/office/drawing/2014/main" id="{3F10057A-FC23-42E3-8194-BC8507911F84}"/>
                </a:ext>
              </a:extLst>
            </p:cNvPr>
            <p:cNvSpPr/>
            <p:nvPr/>
          </p:nvSpPr>
          <p:spPr bwMode="auto">
            <a:xfrm>
              <a:off x="379142" y="2154457"/>
              <a:ext cx="3204636"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21">
              <a:extLst>
                <a:ext uri="{FF2B5EF4-FFF2-40B4-BE49-F238E27FC236}">
                  <a16:creationId xmlns:a16="http://schemas.microsoft.com/office/drawing/2014/main" id="{745E90EC-02F4-43EB-B906-866D6141C213}"/>
                </a:ext>
              </a:extLst>
            </p:cNvPr>
            <p:cNvSpPr txBox="1"/>
            <p:nvPr/>
          </p:nvSpPr>
          <p:spPr>
            <a:xfrm>
              <a:off x="1099944" y="2371569"/>
              <a:ext cx="2236057"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Discover &amp; Assess</a:t>
              </a:r>
            </a:p>
          </p:txBody>
        </p:sp>
        <p:pic>
          <p:nvPicPr>
            <p:cNvPr id="27" name="Graphic 26" descr="Magnifying glass">
              <a:extLst>
                <a:ext uri="{FF2B5EF4-FFF2-40B4-BE49-F238E27FC236}">
                  <a16:creationId xmlns:a16="http://schemas.microsoft.com/office/drawing/2014/main" id="{3E2EF802-8B36-46E9-8C10-DFDC90562FB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7464" y="2448754"/>
              <a:ext cx="389271" cy="389271"/>
            </a:xfrm>
            <a:prstGeom prst="rect">
              <a:avLst/>
            </a:prstGeom>
          </p:spPr>
        </p:pic>
      </p:grpSp>
      <p:grpSp>
        <p:nvGrpSpPr>
          <p:cNvPr id="72" name="Group 71">
            <a:extLst>
              <a:ext uri="{FF2B5EF4-FFF2-40B4-BE49-F238E27FC236}">
                <a16:creationId xmlns:a16="http://schemas.microsoft.com/office/drawing/2014/main" id="{526EC0B6-9C94-4AD5-AE06-4FBFE358CF3E}"/>
              </a:ext>
            </a:extLst>
          </p:cNvPr>
          <p:cNvGrpSpPr/>
          <p:nvPr/>
        </p:nvGrpSpPr>
        <p:grpSpPr>
          <a:xfrm>
            <a:off x="366231" y="5482621"/>
            <a:ext cx="3204631" cy="1000881"/>
            <a:chOff x="366231" y="5482621"/>
            <a:chExt cx="3204631" cy="1000881"/>
          </a:xfrm>
        </p:grpSpPr>
        <p:sp>
          <p:nvSpPr>
            <p:cNvPr id="32" name="Rectangle 31">
              <a:extLst>
                <a:ext uri="{FF2B5EF4-FFF2-40B4-BE49-F238E27FC236}">
                  <a16:creationId xmlns:a16="http://schemas.microsoft.com/office/drawing/2014/main" id="{978D6258-83C2-4C3B-A868-33219BD14856}"/>
                </a:ext>
              </a:extLst>
            </p:cNvPr>
            <p:cNvSpPr/>
            <p:nvPr/>
          </p:nvSpPr>
          <p:spPr bwMode="auto">
            <a:xfrm>
              <a:off x="366231" y="5482621"/>
              <a:ext cx="3204631" cy="1000881"/>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TextBox 35">
              <a:extLst>
                <a:ext uri="{FF2B5EF4-FFF2-40B4-BE49-F238E27FC236}">
                  <a16:creationId xmlns:a16="http://schemas.microsoft.com/office/drawing/2014/main" id="{17106176-679F-4715-A962-285B2263489B}"/>
                </a:ext>
              </a:extLst>
            </p:cNvPr>
            <p:cNvSpPr txBox="1"/>
            <p:nvPr/>
          </p:nvSpPr>
          <p:spPr>
            <a:xfrm>
              <a:off x="1099944" y="5676276"/>
              <a:ext cx="2349028"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Secure &amp; Manage</a:t>
              </a:r>
            </a:p>
          </p:txBody>
        </p:sp>
        <p:pic>
          <p:nvPicPr>
            <p:cNvPr id="39" name="Graphic 38" descr="Lock">
              <a:extLst>
                <a:ext uri="{FF2B5EF4-FFF2-40B4-BE49-F238E27FC236}">
                  <a16:creationId xmlns:a16="http://schemas.microsoft.com/office/drawing/2014/main" id="{BD0133E5-F79C-4331-9231-BF8C2D6E6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4469" y="5758199"/>
              <a:ext cx="483586" cy="483586"/>
            </a:xfrm>
            <a:prstGeom prst="rect">
              <a:avLst/>
            </a:prstGeom>
          </p:spPr>
        </p:pic>
      </p:grpSp>
      <p:grpSp>
        <p:nvGrpSpPr>
          <p:cNvPr id="68" name="Group 67">
            <a:extLst>
              <a:ext uri="{FF2B5EF4-FFF2-40B4-BE49-F238E27FC236}">
                <a16:creationId xmlns:a16="http://schemas.microsoft.com/office/drawing/2014/main" id="{8DA0EC46-9FCE-41C3-A3FD-A8632E5469DB}"/>
              </a:ext>
            </a:extLst>
          </p:cNvPr>
          <p:cNvGrpSpPr/>
          <p:nvPr/>
        </p:nvGrpSpPr>
        <p:grpSpPr>
          <a:xfrm>
            <a:off x="366224" y="3121051"/>
            <a:ext cx="3204638" cy="1000880"/>
            <a:chOff x="366224" y="3256174"/>
            <a:chExt cx="3204638" cy="1000880"/>
          </a:xfrm>
        </p:grpSpPr>
        <p:sp>
          <p:nvSpPr>
            <p:cNvPr id="6" name="TextBox 5">
              <a:extLst>
                <a:ext uri="{FF2B5EF4-FFF2-40B4-BE49-F238E27FC236}">
                  <a16:creationId xmlns:a16="http://schemas.microsoft.com/office/drawing/2014/main" id="{2213C167-F35E-436D-8A9D-6594CF97EB08}"/>
                </a:ext>
              </a:extLst>
            </p:cNvPr>
            <p:cNvSpPr txBox="1"/>
            <p:nvPr/>
          </p:nvSpPr>
          <p:spPr>
            <a:xfrm>
              <a:off x="1099944" y="3497486"/>
              <a:ext cx="1308536"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pic>
          <p:nvPicPr>
            <p:cNvPr id="24" name="Graphic 23" descr="Send">
              <a:extLst>
                <a:ext uri="{FF2B5EF4-FFF2-40B4-BE49-F238E27FC236}">
                  <a16:creationId xmlns:a16="http://schemas.microsoft.com/office/drawing/2014/main" id="{93F4EF19-F871-44A0-B66C-8D1AD38B761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7464" y="3562532"/>
              <a:ext cx="457200" cy="457200"/>
            </a:xfrm>
            <a:prstGeom prst="rect">
              <a:avLst/>
            </a:prstGeom>
          </p:spPr>
        </p:pic>
        <p:sp>
          <p:nvSpPr>
            <p:cNvPr id="40" name="Rectangle 39">
              <a:extLst>
                <a:ext uri="{FF2B5EF4-FFF2-40B4-BE49-F238E27FC236}">
                  <a16:creationId xmlns:a16="http://schemas.microsoft.com/office/drawing/2014/main" id="{28C02E34-4DEC-46A6-856F-198A40691DC4}"/>
                </a:ext>
              </a:extLst>
            </p:cNvPr>
            <p:cNvSpPr/>
            <p:nvPr/>
          </p:nvSpPr>
          <p:spPr bwMode="auto">
            <a:xfrm>
              <a:off x="366224" y="3256174"/>
              <a:ext cx="3204638"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E5A33135-C82F-4FF1-97B3-90A3487E3F5D}"/>
              </a:ext>
            </a:extLst>
          </p:cNvPr>
          <p:cNvGrpSpPr/>
          <p:nvPr/>
        </p:nvGrpSpPr>
        <p:grpSpPr>
          <a:xfrm>
            <a:off x="366226" y="4301836"/>
            <a:ext cx="3204636" cy="1000880"/>
            <a:chOff x="366226" y="4369398"/>
            <a:chExt cx="3204636" cy="1000880"/>
          </a:xfrm>
        </p:grpSpPr>
        <p:sp>
          <p:nvSpPr>
            <p:cNvPr id="7" name="TextBox 6">
              <a:extLst>
                <a:ext uri="{FF2B5EF4-FFF2-40B4-BE49-F238E27FC236}">
                  <a16:creationId xmlns:a16="http://schemas.microsoft.com/office/drawing/2014/main" id="{62086F36-7667-4BD1-990E-F689612045E3}"/>
                </a:ext>
              </a:extLst>
            </p:cNvPr>
            <p:cNvSpPr txBox="1"/>
            <p:nvPr/>
          </p:nvSpPr>
          <p:spPr>
            <a:xfrm>
              <a:off x="1099944" y="4599323"/>
              <a:ext cx="1602965"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err="1">
                  <a:ln>
                    <a:noFill/>
                  </a:ln>
                  <a:gradFill>
                    <a:gsLst>
                      <a:gs pos="0">
                        <a:srgbClr val="002050"/>
                      </a:gs>
                      <a:gs pos="100000">
                        <a:srgbClr val="002050"/>
                      </a:gs>
                    </a:gsLst>
                    <a:lin ang="5400000" scaled="1"/>
                  </a:gradFill>
                  <a:effectLst/>
                  <a:uLnTx/>
                  <a:uFillTx/>
                  <a:latin typeface="Segoe UI Light"/>
                  <a:ea typeface="+mn-ea"/>
                  <a:cs typeface="+mn-cs"/>
                </a:rPr>
                <a:t>Optimise</a:t>
              </a:r>
              <a:endPar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endParaRPr>
            </a:p>
          </p:txBody>
        </p:sp>
        <p:pic>
          <p:nvPicPr>
            <p:cNvPr id="28" name="Graphic 27" descr="Gauge">
              <a:extLst>
                <a:ext uri="{FF2B5EF4-FFF2-40B4-BE49-F238E27FC236}">
                  <a16:creationId xmlns:a16="http://schemas.microsoft.com/office/drawing/2014/main" id="{2EF5FF60-52D1-4F31-A3C1-5C7BD28200C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7464" y="4672823"/>
              <a:ext cx="419655" cy="419655"/>
            </a:xfrm>
            <a:prstGeom prst="rect">
              <a:avLst/>
            </a:prstGeom>
          </p:spPr>
        </p:pic>
        <p:sp>
          <p:nvSpPr>
            <p:cNvPr id="47" name="Rectangle 46">
              <a:extLst>
                <a:ext uri="{FF2B5EF4-FFF2-40B4-BE49-F238E27FC236}">
                  <a16:creationId xmlns:a16="http://schemas.microsoft.com/office/drawing/2014/main" id="{F9F62E85-E699-4631-8BEE-A0865D2C0DB0}"/>
                </a:ext>
              </a:extLst>
            </p:cNvPr>
            <p:cNvSpPr/>
            <p:nvPr/>
          </p:nvSpPr>
          <p:spPr bwMode="auto">
            <a:xfrm>
              <a:off x="366226" y="4369398"/>
              <a:ext cx="3204636"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9" name="PageRight_E761">
            <a:extLst>
              <a:ext uri="{FF2B5EF4-FFF2-40B4-BE49-F238E27FC236}">
                <a16:creationId xmlns:a16="http://schemas.microsoft.com/office/drawing/2014/main" id="{48C8D289-1C9B-4F81-9059-BB9E55D40B2C}"/>
              </a:ext>
            </a:extLst>
          </p:cNvPr>
          <p:cNvSpPr>
            <a:spLocks noChangeAspect="1" noEditPoints="1"/>
          </p:cNvSpPr>
          <p:nvPr/>
        </p:nvSpPr>
        <p:spPr bwMode="auto">
          <a:xfrm>
            <a:off x="3786561" y="343753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1" name="PageRight_E761">
            <a:extLst>
              <a:ext uri="{FF2B5EF4-FFF2-40B4-BE49-F238E27FC236}">
                <a16:creationId xmlns:a16="http://schemas.microsoft.com/office/drawing/2014/main" id="{36C97047-E0D4-479C-83AA-03188AB37E3C}"/>
              </a:ext>
            </a:extLst>
          </p:cNvPr>
          <p:cNvSpPr>
            <a:spLocks noChangeAspect="1" noEditPoints="1"/>
          </p:cNvSpPr>
          <p:nvPr/>
        </p:nvSpPr>
        <p:spPr bwMode="auto">
          <a:xfrm>
            <a:off x="3786561" y="4599846"/>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3" name="PageRight_E761">
            <a:extLst>
              <a:ext uri="{FF2B5EF4-FFF2-40B4-BE49-F238E27FC236}">
                <a16:creationId xmlns:a16="http://schemas.microsoft.com/office/drawing/2014/main" id="{EFFC04E9-2E6E-483C-AE2D-8A7BEB1494C0}"/>
              </a:ext>
            </a:extLst>
          </p:cNvPr>
          <p:cNvSpPr>
            <a:spLocks noChangeAspect="1" noEditPoints="1"/>
          </p:cNvSpPr>
          <p:nvPr/>
        </p:nvSpPr>
        <p:spPr bwMode="auto">
          <a:xfrm>
            <a:off x="3786561" y="580660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53" name="Group 52">
            <a:extLst>
              <a:ext uri="{FF2B5EF4-FFF2-40B4-BE49-F238E27FC236}">
                <a16:creationId xmlns:a16="http://schemas.microsoft.com/office/drawing/2014/main" id="{4C329D26-5DF5-49AE-A14C-05E2ECF4A764}"/>
              </a:ext>
            </a:extLst>
          </p:cNvPr>
          <p:cNvGrpSpPr/>
          <p:nvPr/>
        </p:nvGrpSpPr>
        <p:grpSpPr>
          <a:xfrm>
            <a:off x="8200536" y="3244035"/>
            <a:ext cx="1146137" cy="741793"/>
            <a:chOff x="9422885" y="2099669"/>
            <a:chExt cx="1146137" cy="741793"/>
          </a:xfrm>
        </p:grpSpPr>
        <p:pic>
          <p:nvPicPr>
            <p:cNvPr id="54" name="Picture 53">
              <a:extLst>
                <a:ext uri="{FF2B5EF4-FFF2-40B4-BE49-F238E27FC236}">
                  <a16:creationId xmlns:a16="http://schemas.microsoft.com/office/drawing/2014/main" id="{3B77879D-5B2E-4745-917D-10E517B9CBA9}"/>
                </a:ext>
              </a:extLst>
            </p:cNvPr>
            <p:cNvPicPr>
              <a:picLocks noChangeAspect="1"/>
            </p:cNvPicPr>
            <p:nvPr/>
          </p:nvPicPr>
          <p:blipFill>
            <a:blip r:embed="rId5"/>
            <a:stretch>
              <a:fillRect/>
            </a:stretch>
          </p:blipFill>
          <p:spPr>
            <a:xfrm>
              <a:off x="9567374" y="2099669"/>
              <a:ext cx="871654" cy="456055"/>
            </a:xfrm>
            <a:prstGeom prst="rect">
              <a:avLst/>
            </a:prstGeom>
          </p:spPr>
        </p:pic>
        <p:sp>
          <p:nvSpPr>
            <p:cNvPr id="55" name="Rectangle 54">
              <a:extLst>
                <a:ext uri="{FF2B5EF4-FFF2-40B4-BE49-F238E27FC236}">
                  <a16:creationId xmlns:a16="http://schemas.microsoft.com/office/drawing/2014/main" id="{7EB7A572-4AA0-4E9D-96AD-29165160F4FB}"/>
                </a:ext>
              </a:extLst>
            </p:cNvPr>
            <p:cNvSpPr/>
            <p:nvPr/>
          </p:nvSpPr>
          <p:spPr>
            <a:xfrm>
              <a:off x="9422885" y="2564463"/>
              <a:ext cx="114613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Migrate</a:t>
              </a:r>
            </a:p>
          </p:txBody>
        </p:sp>
      </p:grpSp>
    </p:spTree>
    <p:extLst>
      <p:ext uri="{BB962C8B-B14F-4D97-AF65-F5344CB8AC3E}">
        <p14:creationId xmlns:p14="http://schemas.microsoft.com/office/powerpoint/2010/main" val="2288300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5"/>
                                        </p:tgtEl>
                                        <p:attrNameLst>
                                          <p:attrName>style.opacity</p:attrName>
                                        </p:attrNameLst>
                                      </p:cBhvr>
                                      <p:to>
                                        <p:strVal val="0.25"/>
                                      </p:to>
                                    </p:set>
                                    <p:animEffect filter="image" prLst="opacity: 0.25">
                                      <p:cBhvr rctx="IE">
                                        <p:cTn id="7" dur="indefinite"/>
                                        <p:tgtEl>
                                          <p:spTgt spid="65"/>
                                        </p:tgtEl>
                                      </p:cBhvr>
                                    </p:animEffect>
                                  </p:childTnLst>
                                </p:cTn>
                              </p:par>
                              <p:par>
                                <p:cTn id="8" presetID="9" presetClass="emph" presetSubtype="0" nodeType="withEffect">
                                  <p:stCondLst>
                                    <p:cond delay="0"/>
                                  </p:stCondLst>
                                  <p:childTnLst>
                                    <p:set>
                                      <p:cBhvr>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nodeType="withEffect">
                                  <p:stCondLst>
                                    <p:cond delay="0"/>
                                  </p:stCondLst>
                                  <p:childTnLst>
                                    <p:set>
                                      <p:cBhvr>
                                        <p:cTn id="12" dur="indefinite"/>
                                        <p:tgtEl>
                                          <p:spTgt spid="53"/>
                                        </p:tgtEl>
                                        <p:attrNameLst>
                                          <p:attrName>style.opacity</p:attrName>
                                        </p:attrNameLst>
                                      </p:cBhvr>
                                      <p:to>
                                        <p:strVal val="0.25"/>
                                      </p:to>
                                    </p:set>
                                    <p:animEffect filter="image" prLst="opacity: 0.25">
                                      <p:cBhvr rctx="IE">
                                        <p:cTn id="13" dur="indefinite"/>
                                        <p:tgtEl>
                                          <p:spTgt spid="53"/>
                                        </p:tgtEl>
                                      </p:cBhvr>
                                    </p:animEffect>
                                  </p:childTnLst>
                                </p:cTn>
                              </p:par>
                              <p:par>
                                <p:cTn id="14" presetID="9" presetClass="emph" presetSubtype="0" nodeType="withEffect">
                                  <p:stCondLst>
                                    <p:cond delay="0"/>
                                  </p:stCondLst>
                                  <p:childTnLst>
                                    <p:set>
                                      <p:cBhvr>
                                        <p:cTn id="15" dur="indefinite"/>
                                        <p:tgtEl>
                                          <p:spTgt spid="16"/>
                                        </p:tgtEl>
                                        <p:attrNameLst>
                                          <p:attrName>style.opacity</p:attrName>
                                        </p:attrNameLst>
                                      </p:cBhvr>
                                      <p:to>
                                        <p:strVal val="0.25"/>
                                      </p:to>
                                    </p:set>
                                    <p:animEffect filter="image" prLst="opacity: 0.25">
                                      <p:cBhvr rctx="IE">
                                        <p:cTn id="16" dur="indefinite"/>
                                        <p:tgtEl>
                                          <p:spTgt spid="16"/>
                                        </p:tgtEl>
                                      </p:cBhvr>
                                    </p:animEffect>
                                  </p:childTnLst>
                                </p:cTn>
                              </p:par>
                              <p:par>
                                <p:cTn id="17" presetID="9" presetClass="emph" presetSubtype="0" nodeType="withEffect">
                                  <p:stCondLst>
                                    <p:cond delay="0"/>
                                  </p:stCondLst>
                                  <p:childTnLst>
                                    <p:set>
                                      <p:cBhvr>
                                        <p:cTn id="18" dur="indefinite"/>
                                        <p:tgtEl>
                                          <p:spTgt spid="48"/>
                                        </p:tgtEl>
                                        <p:attrNameLst>
                                          <p:attrName>style.opacity</p:attrName>
                                        </p:attrNameLst>
                                      </p:cBhvr>
                                      <p:to>
                                        <p:strVal val="0.25"/>
                                      </p:to>
                                    </p:set>
                                    <p:animEffect filter="image" prLst="opacity: 0.25">
                                      <p:cBhvr rctx="IE">
                                        <p:cTn id="19" dur="indefinite"/>
                                        <p:tgtEl>
                                          <p:spTgt spid="48"/>
                                        </p:tgtEl>
                                      </p:cBhvr>
                                    </p:animEffect>
                                  </p:childTnLst>
                                </p:cTn>
                              </p:par>
                              <p:par>
                                <p:cTn id="20" presetID="9" presetClass="emph" presetSubtype="0" nodeType="withEffect">
                                  <p:stCondLst>
                                    <p:cond delay="0"/>
                                  </p:stCondLst>
                                  <p:childTnLst>
                                    <p:set>
                                      <p:cBhvr>
                                        <p:cTn id="21" dur="indefinite"/>
                                        <p:tgtEl>
                                          <p:spTgt spid="26"/>
                                        </p:tgtEl>
                                        <p:attrNameLst>
                                          <p:attrName>style.opacity</p:attrName>
                                        </p:attrNameLst>
                                      </p:cBhvr>
                                      <p:to>
                                        <p:strVal val="0.25"/>
                                      </p:to>
                                    </p:set>
                                    <p:animEffect filter="image" prLst="opacity: 0.25">
                                      <p:cBhvr rctx="IE">
                                        <p:cTn id="22" dur="indefinite"/>
                                        <p:tgtEl>
                                          <p:spTgt spid="26"/>
                                        </p:tgtEl>
                                      </p:cBhvr>
                                    </p:animEffect>
                                  </p:childTnLst>
                                </p:cTn>
                              </p:par>
                              <p:par>
                                <p:cTn id="23" presetID="9" presetClass="emph" presetSubtype="0" nodeType="withEffect">
                                  <p:stCondLst>
                                    <p:cond delay="0"/>
                                  </p:stCondLst>
                                  <p:childTnLst>
                                    <p:set>
                                      <p:cBhvr>
                                        <p:cTn id="24" dur="indefinite"/>
                                        <p:tgtEl>
                                          <p:spTgt spid="43"/>
                                        </p:tgtEl>
                                        <p:attrNameLst>
                                          <p:attrName>style.opacity</p:attrName>
                                        </p:attrNameLst>
                                      </p:cBhvr>
                                      <p:to>
                                        <p:strVal val="0.25"/>
                                      </p:to>
                                    </p:set>
                                    <p:animEffect filter="image" prLst="opacity: 0.25">
                                      <p:cBhvr rctx="IE">
                                        <p:cTn id="25" dur="indefinite"/>
                                        <p:tgtEl>
                                          <p:spTgt spid="43"/>
                                        </p:tgtEl>
                                      </p:cBhvr>
                                    </p:animEffect>
                                  </p:childTnLst>
                                </p:cTn>
                              </p:par>
                              <p:par>
                                <p:cTn id="26" presetID="9" presetClass="emph" presetSubtype="0" nodeType="withEffect">
                                  <p:stCondLst>
                                    <p:cond delay="0"/>
                                  </p:stCondLst>
                                  <p:childTnLst>
                                    <p:set>
                                      <p:cBhvr>
                                        <p:cTn id="27" dur="indefinite"/>
                                        <p:tgtEl>
                                          <p:spTgt spid="44"/>
                                        </p:tgtEl>
                                        <p:attrNameLst>
                                          <p:attrName>style.opacity</p:attrName>
                                        </p:attrNameLst>
                                      </p:cBhvr>
                                      <p:to>
                                        <p:strVal val="0.25"/>
                                      </p:to>
                                    </p:set>
                                    <p:animEffect filter="image" prLst="opacity: 0.25">
                                      <p:cBhvr rctx="IE">
                                        <p:cTn id="28" dur="indefinite"/>
                                        <p:tgtEl>
                                          <p:spTgt spid="44"/>
                                        </p:tgtEl>
                                      </p:cBhvr>
                                    </p:animEffect>
                                  </p:childTnLst>
                                </p:cTn>
                              </p:par>
                              <p:par>
                                <p:cTn id="29" presetID="9" presetClass="emph" presetSubtype="0" nodeType="withEffect">
                                  <p:stCondLst>
                                    <p:cond delay="0"/>
                                  </p:stCondLst>
                                  <p:childTnLst>
                                    <p:set>
                                      <p:cBhvr>
                                        <p:cTn id="30" dur="indefinite"/>
                                        <p:tgtEl>
                                          <p:spTgt spid="45"/>
                                        </p:tgtEl>
                                        <p:attrNameLst>
                                          <p:attrName>style.opacity</p:attrName>
                                        </p:attrNameLst>
                                      </p:cBhvr>
                                      <p:to>
                                        <p:strVal val="0.25"/>
                                      </p:to>
                                    </p:set>
                                    <p:animEffect filter="image" prLst="opacity: 0.25">
                                      <p:cBhvr rctx="IE">
                                        <p:cTn id="31" dur="indefinite"/>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76621"/>
            <a:ext cx="11021125" cy="800219"/>
          </a:xfrm>
        </p:spPr>
        <p:txBody>
          <a:bodyPr/>
          <a:lstStyle/>
          <a:p>
            <a:r>
              <a:rPr lang="en-US" sz="3200" dirty="0"/>
              <a:t>Get free Azure migration tools </a:t>
            </a:r>
            <a:br>
              <a:rPr lang="en-US" sz="2000" dirty="0"/>
            </a:br>
            <a:r>
              <a:rPr lang="en-US" sz="2000" dirty="0"/>
              <a:t>Azure Migrate: A central hub for datacenter migration</a:t>
            </a:r>
            <a:endParaRPr lang="en-US" sz="3200" dirty="0"/>
          </a:p>
        </p:txBody>
      </p:sp>
      <p:grpSp>
        <p:nvGrpSpPr>
          <p:cNvPr id="2" name="Picture 52" descr="clouds">
            <a:extLst>
              <a:ext uri="{FF2B5EF4-FFF2-40B4-BE49-F238E27FC236}">
                <a16:creationId xmlns:a16="http://schemas.microsoft.com/office/drawing/2014/main" id="{267B00B3-6AF9-E88B-960D-3BC67078781A}"/>
              </a:ext>
            </a:extLst>
          </p:cNvPr>
          <p:cNvGrpSpPr/>
          <p:nvPr/>
        </p:nvGrpSpPr>
        <p:grpSpPr>
          <a:xfrm>
            <a:off x="540703" y="2225724"/>
            <a:ext cx="2785751" cy="1801604"/>
            <a:chOff x="2653753" y="2591824"/>
            <a:chExt cx="1624919" cy="1033449"/>
          </a:xfrm>
        </p:grpSpPr>
        <p:sp>
          <p:nvSpPr>
            <p:cNvPr id="3" name="Freeform: Shape 2">
              <a:extLst>
                <a:ext uri="{FF2B5EF4-FFF2-40B4-BE49-F238E27FC236}">
                  <a16:creationId xmlns:a16="http://schemas.microsoft.com/office/drawing/2014/main" id="{57AE1C23-B095-42B7-9B94-EFEBB1DF1E1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 name="Freeform: Shape 3">
              <a:extLst>
                <a:ext uri="{FF2B5EF4-FFF2-40B4-BE49-F238E27FC236}">
                  <a16:creationId xmlns:a16="http://schemas.microsoft.com/office/drawing/2014/main" id="{71B7D6E5-BB8B-601C-486E-8071253F5D26}"/>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 name="Freeform: Shape 4">
              <a:extLst>
                <a:ext uri="{FF2B5EF4-FFF2-40B4-BE49-F238E27FC236}">
                  <a16:creationId xmlns:a16="http://schemas.microsoft.com/office/drawing/2014/main" id="{C289F581-5E73-8A19-4D5B-FB6C4AE7676B}"/>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 name="Freeform: Shape 5">
              <a:extLst>
                <a:ext uri="{FF2B5EF4-FFF2-40B4-BE49-F238E27FC236}">
                  <a16:creationId xmlns:a16="http://schemas.microsoft.com/office/drawing/2014/main" id="{5926893F-142E-C347-9DCA-79E9037F75B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 name="Freeform: Shape 6">
              <a:extLst>
                <a:ext uri="{FF2B5EF4-FFF2-40B4-BE49-F238E27FC236}">
                  <a16:creationId xmlns:a16="http://schemas.microsoft.com/office/drawing/2014/main" id="{8B79076A-936D-BC40-CC35-46D436D5AAE0}"/>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 name="Freeform: Shape 8">
              <a:extLst>
                <a:ext uri="{FF2B5EF4-FFF2-40B4-BE49-F238E27FC236}">
                  <a16:creationId xmlns:a16="http://schemas.microsoft.com/office/drawing/2014/main" id="{0CA14714-AD92-3E8B-C22D-23060044BB55}"/>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cxnSp>
        <p:nvCxnSpPr>
          <p:cNvPr id="10" name="Straight Connector 9">
            <a:extLst>
              <a:ext uri="{FF2B5EF4-FFF2-40B4-BE49-F238E27FC236}">
                <a16:creationId xmlns:a16="http://schemas.microsoft.com/office/drawing/2014/main" id="{73F7AC7A-5883-AAEA-4AC0-B6B689BBCCDC}"/>
              </a:ext>
              <a:ext uri="{C183D7F6-B498-43B3-948B-1728B52AA6E4}">
                <adec:decorative xmlns:adec="http://schemas.microsoft.com/office/drawing/2017/decorative" val="1"/>
              </a:ext>
            </a:extLst>
          </p:cNvPr>
          <p:cNvCxnSpPr>
            <a:cxnSpLocks/>
          </p:cNvCxnSpPr>
          <p:nvPr/>
        </p:nvCxnSpPr>
        <p:spPr>
          <a:xfrm>
            <a:off x="4156546" y="3012819"/>
            <a:ext cx="7458410"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925ABB-D8BB-A5EB-30DE-CF503FCFB604}"/>
              </a:ext>
              <a:ext uri="{C183D7F6-B498-43B3-948B-1728B52AA6E4}">
                <adec:decorative xmlns:adec="http://schemas.microsoft.com/office/drawing/2017/decorative" val="1"/>
              </a:ext>
            </a:extLst>
          </p:cNvPr>
          <p:cNvCxnSpPr>
            <a:cxnSpLocks/>
          </p:cNvCxnSpPr>
          <p:nvPr/>
        </p:nvCxnSpPr>
        <p:spPr>
          <a:xfrm>
            <a:off x="4156546" y="4159041"/>
            <a:ext cx="7458410"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0570C6-34A0-8E49-5997-36D4FA6D2B63}"/>
              </a:ext>
            </a:extLst>
          </p:cNvPr>
          <p:cNvSpPr txBox="1"/>
          <p:nvPr/>
        </p:nvSpPr>
        <p:spPr>
          <a:xfrm>
            <a:off x="874143" y="4151848"/>
            <a:ext cx="2207536" cy="468972"/>
          </a:xfrm>
          <a:prstGeom prst="rect">
            <a:avLst/>
          </a:prstGeom>
          <a:noFill/>
        </p:spPr>
        <p:txBody>
          <a:bodyPr wrap="none"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Azure Migrate</a:t>
            </a:r>
          </a:p>
        </p:txBody>
      </p:sp>
      <p:sp>
        <p:nvSpPr>
          <p:cNvPr id="13" name="Rectangle 12">
            <a:extLst>
              <a:ext uri="{FF2B5EF4-FFF2-40B4-BE49-F238E27FC236}">
                <a16:creationId xmlns:a16="http://schemas.microsoft.com/office/drawing/2014/main" id="{F3CB6C3B-D0B0-6FB2-D764-3A6ED404907C}"/>
              </a:ext>
            </a:extLst>
          </p:cNvPr>
          <p:cNvSpPr/>
          <p:nvPr/>
        </p:nvSpPr>
        <p:spPr>
          <a:xfrm>
            <a:off x="4050687" y="2111076"/>
            <a:ext cx="1678168" cy="657265"/>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bold" panose="020B0702040204020203" pitchFamily="34" charset="0"/>
              </a:rPr>
              <a:t>Multiple scenarios </a:t>
            </a:r>
          </a:p>
        </p:txBody>
      </p:sp>
      <p:sp>
        <p:nvSpPr>
          <p:cNvPr id="14" name="Rectangle 13">
            <a:extLst>
              <a:ext uri="{FF2B5EF4-FFF2-40B4-BE49-F238E27FC236}">
                <a16:creationId xmlns:a16="http://schemas.microsoft.com/office/drawing/2014/main" id="{8CFE9B41-FDD7-ECE1-4F6A-3E2158E8AEAE}"/>
              </a:ext>
            </a:extLst>
          </p:cNvPr>
          <p:cNvSpPr/>
          <p:nvPr/>
        </p:nvSpPr>
        <p:spPr>
          <a:xfrm>
            <a:off x="5728855" y="2142510"/>
            <a:ext cx="5886099" cy="594397"/>
          </a:xfrm>
          <a:prstGeom prst="rect">
            <a:avLst/>
          </a:prstGeom>
        </p:spPr>
        <p:txBody>
          <a:bodyPr wrap="square" anchor="ctr">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solidFill>
                    <a:prstClr val="white"/>
                  </a:solidFill>
                </a:ln>
                <a:effectLst/>
                <a:uLnTx/>
                <a:uFillTx/>
                <a:latin typeface="Segoe UI"/>
                <a:ea typeface="+mn-ea"/>
                <a:cs typeface="Segoe UI" panose="020B0502040204020203" pitchFamily="34" charset="0"/>
              </a:rPr>
              <a:t>Migrate Windows and Linux Servers, Databases, Data, Web Applications and Virtual Desktops </a:t>
            </a:r>
          </a:p>
        </p:txBody>
      </p:sp>
      <p:grpSp>
        <p:nvGrpSpPr>
          <p:cNvPr id="15" name="Group 14">
            <a:extLst>
              <a:ext uri="{FF2B5EF4-FFF2-40B4-BE49-F238E27FC236}">
                <a16:creationId xmlns:a16="http://schemas.microsoft.com/office/drawing/2014/main" id="{F862E4C9-4F13-2275-BAB1-587B8F1D7BC9}"/>
              </a:ext>
              <a:ext uri="{C183D7F6-B498-43B3-948B-1728B52AA6E4}">
                <adec:decorative xmlns:adec="http://schemas.microsoft.com/office/drawing/2017/decorative" val="1"/>
              </a:ext>
            </a:extLst>
          </p:cNvPr>
          <p:cNvGrpSpPr/>
          <p:nvPr/>
        </p:nvGrpSpPr>
        <p:grpSpPr>
          <a:xfrm>
            <a:off x="3652234" y="2286061"/>
            <a:ext cx="307294" cy="307292"/>
            <a:chOff x="3504672" y="2212396"/>
            <a:chExt cx="601768" cy="601764"/>
          </a:xfrm>
        </p:grpSpPr>
        <p:sp>
          <p:nvSpPr>
            <p:cNvPr id="16" name="Oval 15">
              <a:extLst>
                <a:ext uri="{FF2B5EF4-FFF2-40B4-BE49-F238E27FC236}">
                  <a16:creationId xmlns:a16="http://schemas.microsoft.com/office/drawing/2014/main" id="{06D39482-D24B-28DC-D9C7-0784CCC84199}"/>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effectLst/>
                <a:uLnTx/>
                <a:uFillTx/>
                <a:latin typeface="Segoe UI"/>
                <a:ea typeface="+mn-ea"/>
                <a:cs typeface="+mn-cs"/>
              </a:endParaRPr>
            </a:p>
          </p:txBody>
        </p:sp>
        <p:sp>
          <p:nvSpPr>
            <p:cNvPr id="17" name="Isosceles Triangle 16">
              <a:extLst>
                <a:ext uri="{FF2B5EF4-FFF2-40B4-BE49-F238E27FC236}">
                  <a16:creationId xmlns:a16="http://schemas.microsoft.com/office/drawing/2014/main" id="{FE9C3466-4532-FC82-1820-07CFC7AAF018}"/>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622D1340-EAAC-9B65-5750-E0194CF7A8C9}"/>
              </a:ext>
              <a:ext uri="{C183D7F6-B498-43B3-948B-1728B52AA6E4}">
                <adec:decorative xmlns:adec="http://schemas.microsoft.com/office/drawing/2017/decorative" val="1"/>
              </a:ext>
            </a:extLst>
          </p:cNvPr>
          <p:cNvCxnSpPr>
            <a:cxnSpLocks/>
          </p:cNvCxnSpPr>
          <p:nvPr/>
        </p:nvCxnSpPr>
        <p:spPr>
          <a:xfrm>
            <a:off x="5595169" y="2257869"/>
            <a:ext cx="0" cy="3636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ED9BE35-9A66-5385-9B1D-533D2427843A}"/>
              </a:ext>
            </a:extLst>
          </p:cNvPr>
          <p:cNvSpPr/>
          <p:nvPr/>
        </p:nvSpPr>
        <p:spPr>
          <a:xfrm>
            <a:off x="4050687" y="3257299"/>
            <a:ext cx="1678168" cy="657265"/>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bold" panose="020B0702040204020203" pitchFamily="34" charset="0"/>
              </a:rPr>
              <a:t>Diverse capabilities </a:t>
            </a:r>
          </a:p>
        </p:txBody>
      </p:sp>
      <p:sp>
        <p:nvSpPr>
          <p:cNvPr id="20" name="Rectangle 19">
            <a:extLst>
              <a:ext uri="{FF2B5EF4-FFF2-40B4-BE49-F238E27FC236}">
                <a16:creationId xmlns:a16="http://schemas.microsoft.com/office/drawing/2014/main" id="{15D9F2E2-0716-621D-FC60-4D77D51FCC36}"/>
              </a:ext>
            </a:extLst>
          </p:cNvPr>
          <p:cNvSpPr/>
          <p:nvPr/>
        </p:nvSpPr>
        <p:spPr>
          <a:xfrm>
            <a:off x="5728855" y="3288648"/>
            <a:ext cx="5886099" cy="594566"/>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600" b="1" i="0" u="none" strike="noStrike" kern="1200" cap="none" spc="0" normalizeH="0" baseline="0" noProof="0">
                <a:ln>
                  <a:solidFill>
                    <a:prstClr val="white"/>
                  </a:solidFill>
                </a:ln>
                <a:effectLst/>
                <a:uLnTx/>
                <a:uFillTx/>
                <a:latin typeface="Segoe UI"/>
                <a:ea typeface="+mn-ea"/>
                <a:cs typeface="Segoe UI" panose="020B0502040204020203" pitchFamily="34" charset="0"/>
              </a:rPr>
              <a:t>Comprehensive discovery, assessment, and migration capabilities powered by Azure and third-party tools</a:t>
            </a:r>
          </a:p>
        </p:txBody>
      </p:sp>
      <p:grpSp>
        <p:nvGrpSpPr>
          <p:cNvPr id="21" name="Group 20">
            <a:extLst>
              <a:ext uri="{FF2B5EF4-FFF2-40B4-BE49-F238E27FC236}">
                <a16:creationId xmlns:a16="http://schemas.microsoft.com/office/drawing/2014/main" id="{676B681C-4A5C-D788-BC9A-6AD58D429CA9}"/>
              </a:ext>
              <a:ext uri="{C183D7F6-B498-43B3-948B-1728B52AA6E4}">
                <adec:decorative xmlns:adec="http://schemas.microsoft.com/office/drawing/2017/decorative" val="1"/>
              </a:ext>
            </a:extLst>
          </p:cNvPr>
          <p:cNvGrpSpPr/>
          <p:nvPr/>
        </p:nvGrpSpPr>
        <p:grpSpPr>
          <a:xfrm>
            <a:off x="3652234" y="3432284"/>
            <a:ext cx="307294" cy="307292"/>
            <a:chOff x="3504672" y="2212396"/>
            <a:chExt cx="601768" cy="601764"/>
          </a:xfrm>
        </p:grpSpPr>
        <p:sp>
          <p:nvSpPr>
            <p:cNvPr id="22" name="Oval 21">
              <a:extLst>
                <a:ext uri="{FF2B5EF4-FFF2-40B4-BE49-F238E27FC236}">
                  <a16:creationId xmlns:a16="http://schemas.microsoft.com/office/drawing/2014/main" id="{BF3C5DB0-51CD-C8E6-43F1-A70081BE295F}"/>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effectLst/>
                <a:uLnTx/>
                <a:uFillTx/>
                <a:latin typeface="Segoe UI"/>
                <a:ea typeface="+mn-ea"/>
                <a:cs typeface="+mn-cs"/>
              </a:endParaRPr>
            </a:p>
          </p:txBody>
        </p:sp>
        <p:sp>
          <p:nvSpPr>
            <p:cNvPr id="23" name="Isosceles Triangle 22">
              <a:extLst>
                <a:ext uri="{FF2B5EF4-FFF2-40B4-BE49-F238E27FC236}">
                  <a16:creationId xmlns:a16="http://schemas.microsoft.com/office/drawing/2014/main" id="{AC1CBAC8-11DA-8118-2B53-9A74D84BCD0A}"/>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solidFill>
                <a:effectLst/>
                <a:uLnTx/>
                <a:uFillTx/>
                <a:latin typeface="Segoe UI"/>
                <a:ea typeface="+mn-ea"/>
                <a:cs typeface="+mn-cs"/>
              </a:endParaRPr>
            </a:p>
          </p:txBody>
        </p:sp>
      </p:grpSp>
      <p:cxnSp>
        <p:nvCxnSpPr>
          <p:cNvPr id="24" name="Straight Connector 23">
            <a:extLst>
              <a:ext uri="{FF2B5EF4-FFF2-40B4-BE49-F238E27FC236}">
                <a16:creationId xmlns:a16="http://schemas.microsoft.com/office/drawing/2014/main" id="{65D078DD-5430-FF4B-7503-E400A1BEFC61}"/>
              </a:ext>
              <a:ext uri="{C183D7F6-B498-43B3-948B-1728B52AA6E4}">
                <adec:decorative xmlns:adec="http://schemas.microsoft.com/office/drawing/2017/decorative" val="1"/>
              </a:ext>
            </a:extLst>
          </p:cNvPr>
          <p:cNvCxnSpPr>
            <a:cxnSpLocks/>
          </p:cNvCxnSpPr>
          <p:nvPr/>
        </p:nvCxnSpPr>
        <p:spPr>
          <a:xfrm>
            <a:off x="5595169" y="3404092"/>
            <a:ext cx="0" cy="3636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9D0F865-FC99-3097-F0A8-210F7852BD6F}"/>
              </a:ext>
            </a:extLst>
          </p:cNvPr>
          <p:cNvSpPr/>
          <p:nvPr/>
        </p:nvSpPr>
        <p:spPr>
          <a:xfrm>
            <a:off x="5728855" y="4434870"/>
            <a:ext cx="5886099" cy="594566"/>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600" b="1" i="0" u="none" strike="noStrike" kern="1200" cap="none" spc="0" normalizeH="0" baseline="0" noProof="0" dirty="0">
                <a:ln>
                  <a:solidFill>
                    <a:prstClr val="white"/>
                  </a:solidFill>
                </a:ln>
                <a:effectLst/>
                <a:uLnTx/>
                <a:uFillTx/>
                <a:latin typeface="Segoe UI" panose="020B0502040204020203" pitchFamily="34" charset="0"/>
                <a:ea typeface="+mn-ea"/>
                <a:cs typeface="Segoe UI" panose="020B0502040204020203" pitchFamily="34" charset="0"/>
              </a:rPr>
              <a:t>Centralized migration repository delivering end-to-end tracking and insights</a:t>
            </a:r>
          </a:p>
        </p:txBody>
      </p:sp>
      <p:sp>
        <p:nvSpPr>
          <p:cNvPr id="26" name="Rectangle 25">
            <a:extLst>
              <a:ext uri="{FF2B5EF4-FFF2-40B4-BE49-F238E27FC236}">
                <a16:creationId xmlns:a16="http://schemas.microsoft.com/office/drawing/2014/main" id="{62D1D326-F430-8331-8DBF-2B36966AFF80}"/>
              </a:ext>
            </a:extLst>
          </p:cNvPr>
          <p:cNvSpPr/>
          <p:nvPr/>
        </p:nvSpPr>
        <p:spPr>
          <a:xfrm>
            <a:off x="4050687" y="4403522"/>
            <a:ext cx="1678168" cy="657265"/>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bold" panose="020B0702040204020203" pitchFamily="34" charset="0"/>
              </a:rPr>
              <a:t>Centralized visibility </a:t>
            </a:r>
          </a:p>
        </p:txBody>
      </p:sp>
      <p:grpSp>
        <p:nvGrpSpPr>
          <p:cNvPr id="27" name="Group 26">
            <a:extLst>
              <a:ext uri="{FF2B5EF4-FFF2-40B4-BE49-F238E27FC236}">
                <a16:creationId xmlns:a16="http://schemas.microsoft.com/office/drawing/2014/main" id="{2921F08E-E4AB-6FA8-D844-40A0553F18FD}"/>
              </a:ext>
              <a:ext uri="{C183D7F6-B498-43B3-948B-1728B52AA6E4}">
                <adec:decorative xmlns:adec="http://schemas.microsoft.com/office/drawing/2017/decorative" val="1"/>
              </a:ext>
            </a:extLst>
          </p:cNvPr>
          <p:cNvGrpSpPr/>
          <p:nvPr/>
        </p:nvGrpSpPr>
        <p:grpSpPr>
          <a:xfrm>
            <a:off x="3652234" y="4578506"/>
            <a:ext cx="307294" cy="307292"/>
            <a:chOff x="3504672" y="2212396"/>
            <a:chExt cx="601768" cy="601764"/>
          </a:xfrm>
        </p:grpSpPr>
        <p:sp>
          <p:nvSpPr>
            <p:cNvPr id="28" name="Oval 27">
              <a:extLst>
                <a:ext uri="{FF2B5EF4-FFF2-40B4-BE49-F238E27FC236}">
                  <a16:creationId xmlns:a16="http://schemas.microsoft.com/office/drawing/2014/main" id="{E4C564E4-F9B2-B5E6-8A57-44AA8FE2C0F4}"/>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effectLst/>
                <a:uLnTx/>
                <a:uFillTx/>
                <a:latin typeface="Segoe UI"/>
                <a:ea typeface="+mn-ea"/>
                <a:cs typeface="+mn-cs"/>
              </a:endParaRPr>
            </a:p>
          </p:txBody>
        </p:sp>
        <p:sp>
          <p:nvSpPr>
            <p:cNvPr id="29" name="Isosceles Triangle 28">
              <a:extLst>
                <a:ext uri="{FF2B5EF4-FFF2-40B4-BE49-F238E27FC236}">
                  <a16:creationId xmlns:a16="http://schemas.microsoft.com/office/drawing/2014/main" id="{62E5FD58-400D-E062-4024-A26776EEEB21}"/>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solidFill>
                <a:effectLst/>
                <a:uLnTx/>
                <a:uFillTx/>
                <a:latin typeface="Segoe UI"/>
                <a:ea typeface="+mn-ea"/>
                <a:cs typeface="+mn-cs"/>
              </a:endParaRPr>
            </a:p>
          </p:txBody>
        </p:sp>
      </p:grpSp>
      <p:cxnSp>
        <p:nvCxnSpPr>
          <p:cNvPr id="30" name="Straight Connector 29">
            <a:extLst>
              <a:ext uri="{FF2B5EF4-FFF2-40B4-BE49-F238E27FC236}">
                <a16:creationId xmlns:a16="http://schemas.microsoft.com/office/drawing/2014/main" id="{D6D47A48-54EA-4772-136A-F14651D2E26C}"/>
              </a:ext>
              <a:ext uri="{C183D7F6-B498-43B3-948B-1728B52AA6E4}">
                <adec:decorative xmlns:adec="http://schemas.microsoft.com/office/drawing/2017/decorative" val="1"/>
              </a:ext>
            </a:extLst>
          </p:cNvPr>
          <p:cNvCxnSpPr>
            <a:cxnSpLocks/>
          </p:cNvCxnSpPr>
          <p:nvPr/>
        </p:nvCxnSpPr>
        <p:spPr>
          <a:xfrm>
            <a:off x="5595169" y="4550314"/>
            <a:ext cx="0" cy="3636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9711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498612"/>
            <a:ext cx="11021125" cy="492443"/>
          </a:xfrm>
        </p:spPr>
        <p:txBody>
          <a:bodyPr/>
          <a:lstStyle/>
          <a:p>
            <a:r>
              <a:rPr lang="en-US" sz="3200" dirty="0"/>
              <a:t>DMA Demo</a:t>
            </a:r>
          </a:p>
        </p:txBody>
      </p:sp>
      <p:sp>
        <p:nvSpPr>
          <p:cNvPr id="7" name="TextBox 6">
            <a:extLst>
              <a:ext uri="{FF2B5EF4-FFF2-40B4-BE49-F238E27FC236}">
                <a16:creationId xmlns:a16="http://schemas.microsoft.com/office/drawing/2014/main" id="{3BEA1CB5-00E3-F577-600C-A79E33554CB3}"/>
              </a:ext>
            </a:extLst>
          </p:cNvPr>
          <p:cNvSpPr txBox="1"/>
          <p:nvPr/>
        </p:nvSpPr>
        <p:spPr>
          <a:xfrm>
            <a:off x="588263" y="1892300"/>
            <a:ext cx="8543037" cy="615553"/>
          </a:xfrm>
          <a:prstGeom prst="rect">
            <a:avLst/>
          </a:prstGeom>
          <a:noFill/>
        </p:spPr>
        <p:txBody>
          <a:bodyPr wrap="square" lIns="0" tIns="0" rIns="0" bIns="0" rtlCol="0">
            <a:spAutoFit/>
          </a:bodyPr>
          <a:lstStyle/>
          <a:p>
            <a:pPr algn="l"/>
            <a:r>
              <a:rPr lang="nl-BE" sz="2000" dirty="0"/>
              <a:t>Demo MAP Tool</a:t>
            </a:r>
          </a:p>
          <a:p>
            <a:pPr algn="l"/>
            <a:r>
              <a:rPr lang="nl-BE" sz="2000" dirty="0"/>
              <a:t>Demo DMA</a:t>
            </a:r>
          </a:p>
        </p:txBody>
      </p:sp>
      <p:pic>
        <p:nvPicPr>
          <p:cNvPr id="11" name="Picture 10">
            <a:extLst>
              <a:ext uri="{FF2B5EF4-FFF2-40B4-BE49-F238E27FC236}">
                <a16:creationId xmlns:a16="http://schemas.microsoft.com/office/drawing/2014/main" id="{F02A4F25-D315-992D-11FC-78216D5C89F0}"/>
              </a:ext>
            </a:extLst>
          </p:cNvPr>
          <p:cNvPicPr>
            <a:picLocks noChangeAspect="1"/>
          </p:cNvPicPr>
          <p:nvPr/>
        </p:nvPicPr>
        <p:blipFill>
          <a:blip r:embed="rId3"/>
          <a:stretch>
            <a:fillRect/>
          </a:stretch>
        </p:blipFill>
        <p:spPr>
          <a:xfrm>
            <a:off x="6603253" y="1150123"/>
            <a:ext cx="6185559" cy="4227630"/>
          </a:xfrm>
          <a:prstGeom prst="rect">
            <a:avLst/>
          </a:prstGeom>
        </p:spPr>
      </p:pic>
    </p:spTree>
    <p:extLst>
      <p:ext uri="{BB962C8B-B14F-4D97-AF65-F5344CB8AC3E}">
        <p14:creationId xmlns:p14="http://schemas.microsoft.com/office/powerpoint/2010/main" val="11907668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296C-6FE9-55FF-FB69-7A5762132AC3}"/>
              </a:ext>
            </a:extLst>
          </p:cNvPr>
          <p:cNvSpPr>
            <a:spLocks noGrp="1"/>
          </p:cNvSpPr>
          <p:nvPr>
            <p:ph type="title"/>
          </p:nvPr>
        </p:nvSpPr>
        <p:spPr/>
        <p:txBody>
          <a:bodyPr/>
          <a:lstStyle/>
          <a:p>
            <a:r>
              <a:rPr lang="nl-BE" dirty="0"/>
              <a:t>Lab time!</a:t>
            </a:r>
          </a:p>
        </p:txBody>
      </p:sp>
      <p:sp>
        <p:nvSpPr>
          <p:cNvPr id="4" name="TextBox 3">
            <a:extLst>
              <a:ext uri="{FF2B5EF4-FFF2-40B4-BE49-F238E27FC236}">
                <a16:creationId xmlns:a16="http://schemas.microsoft.com/office/drawing/2014/main" id="{1A1323E2-DF96-AD98-5D66-4E715DB4574B}"/>
              </a:ext>
            </a:extLst>
          </p:cNvPr>
          <p:cNvSpPr txBox="1"/>
          <p:nvPr/>
        </p:nvSpPr>
        <p:spPr>
          <a:xfrm>
            <a:off x="588263" y="1567934"/>
            <a:ext cx="7010400" cy="941283"/>
          </a:xfrm>
          <a:prstGeom prst="rect">
            <a:avLst/>
          </a:prstGeom>
          <a:noFill/>
        </p:spPr>
        <p:txBody>
          <a:bodyPr wrap="square">
            <a:spAutoFit/>
          </a:bodyPr>
          <a:lstStyle/>
          <a:p>
            <a:r>
              <a:rPr lang="nl-BE" dirty="0">
                <a:solidFill>
                  <a:srgbClr val="222222"/>
                </a:solidFill>
                <a:latin typeface="Segoe UI Light" panose="020B0502040204020203" pitchFamily="34" charset="0"/>
              </a:rPr>
              <a:t>Sign-Up Link (For All): </a:t>
            </a:r>
            <a:r>
              <a:rPr lang="nl-BE" dirty="0">
                <a:solidFill>
                  <a:srgbClr val="222222"/>
                </a:solidFill>
                <a:latin typeface="Segoe UI Light" panose="020B0502040204020203" pitchFamily="34" charset="0"/>
                <a:hlinkClick r:id="rId2">
                  <a:extLst>
                    <a:ext uri="{A12FA001-AC4F-418D-AE19-62706E023703}">
                      <ahyp:hlinkClr xmlns:ahyp="http://schemas.microsoft.com/office/drawing/2018/hyperlinkcolor" val="tx"/>
                    </a:ext>
                  </a:extLst>
                </a:hlinkClick>
              </a:rPr>
              <a:t>https://bit.ly/3XEWDzw</a:t>
            </a:r>
            <a:endParaRPr lang="nl-BE" dirty="0">
              <a:solidFill>
                <a:srgbClr val="222222"/>
              </a:solidFill>
              <a:latin typeface="Segoe UI Light" panose="020B0502040204020203" pitchFamily="34" charset="0"/>
            </a:endParaRPr>
          </a:p>
          <a:p>
            <a:r>
              <a:rPr lang="en-US" dirty="0">
                <a:solidFill>
                  <a:srgbClr val="222222"/>
                </a:solidFill>
                <a:latin typeface="Segoe UI Light" panose="020B0502040204020203" pitchFamily="34" charset="0"/>
              </a:rPr>
              <a:t>Activation code: ACTIVATE29637</a:t>
            </a:r>
            <a:endParaRPr lang="nl-BE" dirty="0">
              <a:solidFill>
                <a:srgbClr val="222222"/>
              </a:solidFill>
              <a:latin typeface="Segoe UI Light" panose="020B0502040204020203" pitchFamily="34" charset="0"/>
            </a:endParaRPr>
          </a:p>
          <a:p>
            <a:endParaRPr lang="nl-BE" dirty="0"/>
          </a:p>
        </p:txBody>
      </p:sp>
    </p:spTree>
    <p:extLst>
      <p:ext uri="{BB962C8B-B14F-4D97-AF65-F5344CB8AC3E}">
        <p14:creationId xmlns:p14="http://schemas.microsoft.com/office/powerpoint/2010/main" val="14141043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Updating the Web app</a:t>
            </a:r>
          </a:p>
        </p:txBody>
      </p:sp>
    </p:spTree>
    <p:extLst>
      <p:ext uri="{BB962C8B-B14F-4D97-AF65-F5344CB8AC3E}">
        <p14:creationId xmlns:p14="http://schemas.microsoft.com/office/powerpoint/2010/main" val="381323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A058-B6E1-D25F-C1E7-A7AE551E5D29}"/>
              </a:ext>
            </a:extLst>
          </p:cNvPr>
          <p:cNvSpPr>
            <a:spLocks noGrp="1"/>
          </p:cNvSpPr>
          <p:nvPr>
            <p:ph type="title"/>
          </p:nvPr>
        </p:nvSpPr>
        <p:spPr/>
        <p:txBody>
          <a:bodyPr/>
          <a:lstStyle/>
          <a:p>
            <a:endParaRPr lang="nl-BE" dirty="0"/>
          </a:p>
        </p:txBody>
      </p:sp>
      <p:pic>
        <p:nvPicPr>
          <p:cNvPr id="4" name="table">
            <a:extLst>
              <a:ext uri="{FF2B5EF4-FFF2-40B4-BE49-F238E27FC236}">
                <a16:creationId xmlns:a16="http://schemas.microsoft.com/office/drawing/2014/main" id="{8CD1DA4F-7E57-B278-DF3C-19A3CE8F8C45}"/>
              </a:ext>
            </a:extLst>
          </p:cNvPr>
          <p:cNvPicPr>
            <a:picLocks noChangeAspect="1"/>
          </p:cNvPicPr>
          <p:nvPr/>
        </p:nvPicPr>
        <p:blipFill>
          <a:blip r:embed="rId3"/>
          <a:stretch>
            <a:fillRect/>
          </a:stretch>
        </p:blipFill>
        <p:spPr>
          <a:xfrm>
            <a:off x="553828" y="1270340"/>
            <a:ext cx="11084343" cy="4317320"/>
          </a:xfrm>
          <a:prstGeom prst="rect">
            <a:avLst/>
          </a:prstGeom>
        </p:spPr>
      </p:pic>
    </p:spTree>
    <p:extLst>
      <p:ext uri="{BB962C8B-B14F-4D97-AF65-F5344CB8AC3E}">
        <p14:creationId xmlns:p14="http://schemas.microsoft.com/office/powerpoint/2010/main" val="1266014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296C-6FE9-55FF-FB69-7A5762132AC3}"/>
              </a:ext>
            </a:extLst>
          </p:cNvPr>
          <p:cNvSpPr>
            <a:spLocks noGrp="1"/>
          </p:cNvSpPr>
          <p:nvPr>
            <p:ph type="title"/>
          </p:nvPr>
        </p:nvSpPr>
        <p:spPr/>
        <p:txBody>
          <a:bodyPr/>
          <a:lstStyle/>
          <a:p>
            <a:r>
              <a:rPr lang="nl-BE" dirty="0"/>
              <a:t>Lab time!</a:t>
            </a:r>
          </a:p>
        </p:txBody>
      </p:sp>
      <p:sp>
        <p:nvSpPr>
          <p:cNvPr id="4" name="TextBox 3">
            <a:extLst>
              <a:ext uri="{FF2B5EF4-FFF2-40B4-BE49-F238E27FC236}">
                <a16:creationId xmlns:a16="http://schemas.microsoft.com/office/drawing/2014/main" id="{1A1323E2-DF96-AD98-5D66-4E715DB4574B}"/>
              </a:ext>
            </a:extLst>
          </p:cNvPr>
          <p:cNvSpPr txBox="1"/>
          <p:nvPr/>
        </p:nvSpPr>
        <p:spPr>
          <a:xfrm>
            <a:off x="588263" y="1567934"/>
            <a:ext cx="7010400" cy="941283"/>
          </a:xfrm>
          <a:prstGeom prst="rect">
            <a:avLst/>
          </a:prstGeom>
          <a:noFill/>
        </p:spPr>
        <p:txBody>
          <a:bodyPr wrap="square">
            <a:spAutoFit/>
          </a:bodyPr>
          <a:lstStyle/>
          <a:p>
            <a:r>
              <a:rPr lang="nl-BE" dirty="0">
                <a:solidFill>
                  <a:srgbClr val="222222"/>
                </a:solidFill>
                <a:latin typeface="Segoe UI Light" panose="020B0502040204020203" pitchFamily="34" charset="0"/>
              </a:rPr>
              <a:t>Sign-Up Link (For All): </a:t>
            </a:r>
            <a:r>
              <a:rPr lang="nl-BE" dirty="0">
                <a:solidFill>
                  <a:srgbClr val="222222"/>
                </a:solidFill>
                <a:latin typeface="Segoe UI Light" panose="020B0502040204020203" pitchFamily="34" charset="0"/>
                <a:hlinkClick r:id="rId2">
                  <a:extLst>
                    <a:ext uri="{A12FA001-AC4F-418D-AE19-62706E023703}">
                      <ahyp:hlinkClr xmlns:ahyp="http://schemas.microsoft.com/office/drawing/2018/hyperlinkcolor" val="tx"/>
                    </a:ext>
                  </a:extLst>
                </a:hlinkClick>
              </a:rPr>
              <a:t>https://bit.ly/3XEWDzw</a:t>
            </a:r>
            <a:endParaRPr lang="nl-BE" dirty="0">
              <a:solidFill>
                <a:srgbClr val="222222"/>
              </a:solidFill>
              <a:latin typeface="Segoe UI Light" panose="020B0502040204020203" pitchFamily="34" charset="0"/>
            </a:endParaRPr>
          </a:p>
          <a:p>
            <a:r>
              <a:rPr lang="en-US" dirty="0">
                <a:solidFill>
                  <a:srgbClr val="222222"/>
                </a:solidFill>
                <a:latin typeface="Segoe UI Light" panose="020B0502040204020203" pitchFamily="34" charset="0"/>
              </a:rPr>
              <a:t>Activation code: ACTIVATE29637</a:t>
            </a:r>
            <a:endParaRPr lang="nl-BE" dirty="0">
              <a:solidFill>
                <a:srgbClr val="222222"/>
              </a:solidFill>
              <a:latin typeface="Segoe UI Light" panose="020B0502040204020203" pitchFamily="34" charset="0"/>
            </a:endParaRPr>
          </a:p>
          <a:p>
            <a:endParaRPr lang="nl-BE" dirty="0"/>
          </a:p>
        </p:txBody>
      </p:sp>
    </p:spTree>
    <p:extLst>
      <p:ext uri="{BB962C8B-B14F-4D97-AF65-F5344CB8AC3E}">
        <p14:creationId xmlns:p14="http://schemas.microsoft.com/office/powerpoint/2010/main" val="33310904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SSIS to ADF</a:t>
            </a:r>
          </a:p>
        </p:txBody>
      </p:sp>
    </p:spTree>
    <p:extLst>
      <p:ext uri="{BB962C8B-B14F-4D97-AF65-F5344CB8AC3E}">
        <p14:creationId xmlns:p14="http://schemas.microsoft.com/office/powerpoint/2010/main" val="275158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What is SQL Server Integration Services</a:t>
            </a:r>
          </a:p>
        </p:txBody>
      </p:sp>
      <p:sp>
        <p:nvSpPr>
          <p:cNvPr id="26" name="TextBox 25">
            <a:extLst>
              <a:ext uri="{FF2B5EF4-FFF2-40B4-BE49-F238E27FC236}">
                <a16:creationId xmlns:a16="http://schemas.microsoft.com/office/drawing/2014/main" id="{FB204653-3592-1C87-B0E7-2859D90784CF}"/>
              </a:ext>
            </a:extLst>
          </p:cNvPr>
          <p:cNvSpPr txBox="1"/>
          <p:nvPr/>
        </p:nvSpPr>
        <p:spPr>
          <a:xfrm>
            <a:off x="588263" y="1605516"/>
            <a:ext cx="10129356"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nl-BE" sz="2000" dirty="0"/>
              <a:t>Orchestration tool</a:t>
            </a:r>
          </a:p>
          <a:p>
            <a:pPr marL="342900" indent="-342900" algn="l">
              <a:buFont typeface="Arial" panose="020B0604020202020204" pitchFamily="34" charset="0"/>
              <a:buChar char="•"/>
            </a:pPr>
            <a:r>
              <a:rPr lang="nl-BE" sz="2000" dirty="0"/>
              <a:t>ETL</a:t>
            </a:r>
          </a:p>
          <a:p>
            <a:pPr marL="342900" indent="-342900" algn="l">
              <a:buFont typeface="Arial" panose="020B0604020202020204" pitchFamily="34" charset="0"/>
              <a:buChar char="•"/>
            </a:pPr>
            <a:r>
              <a:rPr lang="nl-BE" sz="2000" dirty="0"/>
              <a:t>Business processes </a:t>
            </a:r>
          </a:p>
          <a:p>
            <a:pPr marL="342900" indent="-342900" algn="l">
              <a:buFont typeface="Arial" panose="020B0604020202020204" pitchFamily="34" charset="0"/>
              <a:buChar char="•"/>
            </a:pPr>
            <a:endParaRPr lang="nl-BE" sz="2000" dirty="0"/>
          </a:p>
        </p:txBody>
      </p:sp>
    </p:spTree>
    <p:extLst>
      <p:ext uri="{BB962C8B-B14F-4D97-AF65-F5344CB8AC3E}">
        <p14:creationId xmlns:p14="http://schemas.microsoft.com/office/powerpoint/2010/main" val="34992450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498612"/>
            <a:ext cx="11021125" cy="492443"/>
          </a:xfrm>
        </p:spPr>
        <p:txBody>
          <a:bodyPr/>
          <a:lstStyle/>
          <a:p>
            <a:r>
              <a:rPr lang="en-US" sz="3200" dirty="0"/>
              <a:t>SSIS Example</a:t>
            </a:r>
          </a:p>
        </p:txBody>
      </p:sp>
      <p:sp>
        <p:nvSpPr>
          <p:cNvPr id="3" name="TextBox 2">
            <a:extLst>
              <a:ext uri="{FF2B5EF4-FFF2-40B4-BE49-F238E27FC236}">
                <a16:creationId xmlns:a16="http://schemas.microsoft.com/office/drawing/2014/main" id="{3AF7AF3E-FB64-366E-A6AA-4C5F6B43105F}"/>
              </a:ext>
            </a:extLst>
          </p:cNvPr>
          <p:cNvSpPr txBox="1"/>
          <p:nvPr/>
        </p:nvSpPr>
        <p:spPr>
          <a:xfrm>
            <a:off x="588263" y="1656834"/>
            <a:ext cx="7010400" cy="369332"/>
          </a:xfrm>
          <a:prstGeom prst="rect">
            <a:avLst/>
          </a:prstGeom>
          <a:noFill/>
        </p:spPr>
        <p:txBody>
          <a:bodyPr wrap="square">
            <a:spAutoFit/>
          </a:bodyPr>
          <a:lstStyle/>
          <a:p>
            <a:pPr marL="285750" indent="-285750">
              <a:buFont typeface="Arial" panose="020B0604020202020204" pitchFamily="34" charset="0"/>
              <a:buChar char="•"/>
            </a:pPr>
            <a:r>
              <a:rPr lang="nl-BE" dirty="0"/>
              <a:t>Demo</a:t>
            </a:r>
          </a:p>
        </p:txBody>
      </p:sp>
    </p:spTree>
    <p:extLst>
      <p:ext uri="{BB962C8B-B14F-4D97-AF65-F5344CB8AC3E}">
        <p14:creationId xmlns:p14="http://schemas.microsoft.com/office/powerpoint/2010/main" val="28981084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296C-6FE9-55FF-FB69-7A5762132AC3}"/>
              </a:ext>
            </a:extLst>
          </p:cNvPr>
          <p:cNvSpPr>
            <a:spLocks noGrp="1"/>
          </p:cNvSpPr>
          <p:nvPr>
            <p:ph type="title"/>
          </p:nvPr>
        </p:nvSpPr>
        <p:spPr/>
        <p:txBody>
          <a:bodyPr/>
          <a:lstStyle/>
          <a:p>
            <a:r>
              <a:rPr lang="nl-BE" dirty="0"/>
              <a:t>Lab time!</a:t>
            </a:r>
          </a:p>
        </p:txBody>
      </p:sp>
      <p:sp>
        <p:nvSpPr>
          <p:cNvPr id="4" name="TextBox 3">
            <a:extLst>
              <a:ext uri="{FF2B5EF4-FFF2-40B4-BE49-F238E27FC236}">
                <a16:creationId xmlns:a16="http://schemas.microsoft.com/office/drawing/2014/main" id="{1A1323E2-DF96-AD98-5D66-4E715DB4574B}"/>
              </a:ext>
            </a:extLst>
          </p:cNvPr>
          <p:cNvSpPr txBox="1"/>
          <p:nvPr/>
        </p:nvSpPr>
        <p:spPr>
          <a:xfrm>
            <a:off x="588263" y="1567934"/>
            <a:ext cx="7010400" cy="941283"/>
          </a:xfrm>
          <a:prstGeom prst="rect">
            <a:avLst/>
          </a:prstGeom>
          <a:noFill/>
        </p:spPr>
        <p:txBody>
          <a:bodyPr wrap="square">
            <a:spAutoFit/>
          </a:bodyPr>
          <a:lstStyle/>
          <a:p>
            <a:r>
              <a:rPr lang="nl-BE" dirty="0">
                <a:solidFill>
                  <a:srgbClr val="222222"/>
                </a:solidFill>
                <a:latin typeface="Segoe UI Light" panose="020B0502040204020203" pitchFamily="34" charset="0"/>
              </a:rPr>
              <a:t>Sign-Up Link (For All): </a:t>
            </a:r>
            <a:r>
              <a:rPr lang="nl-BE" dirty="0">
                <a:solidFill>
                  <a:srgbClr val="222222"/>
                </a:solidFill>
                <a:latin typeface="Segoe UI Light" panose="020B0502040204020203" pitchFamily="34" charset="0"/>
                <a:hlinkClick r:id="rId2">
                  <a:extLst>
                    <a:ext uri="{A12FA001-AC4F-418D-AE19-62706E023703}">
                      <ahyp:hlinkClr xmlns:ahyp="http://schemas.microsoft.com/office/drawing/2018/hyperlinkcolor" val="tx"/>
                    </a:ext>
                  </a:extLst>
                </a:hlinkClick>
              </a:rPr>
              <a:t>https://bit.ly/3XEWDzw</a:t>
            </a:r>
            <a:endParaRPr lang="nl-BE" dirty="0">
              <a:solidFill>
                <a:srgbClr val="222222"/>
              </a:solidFill>
              <a:latin typeface="Segoe UI Light" panose="020B0502040204020203" pitchFamily="34" charset="0"/>
            </a:endParaRPr>
          </a:p>
          <a:p>
            <a:r>
              <a:rPr lang="en-US" dirty="0">
                <a:solidFill>
                  <a:srgbClr val="222222"/>
                </a:solidFill>
                <a:latin typeface="Segoe UI Light" panose="020B0502040204020203" pitchFamily="34" charset="0"/>
              </a:rPr>
              <a:t>Activation code: ACTIVATE29637</a:t>
            </a:r>
            <a:endParaRPr lang="nl-BE" dirty="0">
              <a:solidFill>
                <a:srgbClr val="222222"/>
              </a:solidFill>
              <a:latin typeface="Segoe UI Light" panose="020B0502040204020203" pitchFamily="34" charset="0"/>
            </a:endParaRPr>
          </a:p>
          <a:p>
            <a:endParaRPr lang="nl-BE" dirty="0"/>
          </a:p>
        </p:txBody>
      </p:sp>
    </p:spTree>
    <p:extLst>
      <p:ext uri="{BB962C8B-B14F-4D97-AF65-F5344CB8AC3E}">
        <p14:creationId xmlns:p14="http://schemas.microsoft.com/office/powerpoint/2010/main" val="13629498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2534625"/>
            <a:ext cx="9144000" cy="997196"/>
          </a:xfrm>
        </p:spPr>
        <p:txBody>
          <a:bodyPr/>
          <a:lstStyle/>
          <a:p>
            <a:r>
              <a:rPr lang="en-GB" sz="3600" b="0" i="0" u="none" strike="noStrike" noProof="0" dirty="0">
                <a:effectLst/>
                <a:latin typeface="+mn-lt"/>
              </a:rPr>
              <a:t>Administering, monitoring and tuning databases in Azure</a:t>
            </a:r>
            <a:endParaRPr lang="en-US" dirty="0"/>
          </a:p>
        </p:txBody>
      </p:sp>
    </p:spTree>
    <p:extLst>
      <p:ext uri="{BB962C8B-B14F-4D97-AF65-F5344CB8AC3E}">
        <p14:creationId xmlns:p14="http://schemas.microsoft.com/office/powerpoint/2010/main" val="18320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FA9D411-E41E-45D8-84EA-3DE4642962D9}"/>
              </a:ext>
            </a:extLst>
          </p:cNvPr>
          <p:cNvSpPr/>
          <p:nvPr/>
        </p:nvSpPr>
        <p:spPr>
          <a:xfrm>
            <a:off x="625060"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High Availability</a:t>
            </a:r>
          </a:p>
          <a:p>
            <a:pPr marL="0" lvl="1" defTabSz="1155700">
              <a:lnSpc>
                <a:spcPct val="90000"/>
              </a:lnSpc>
              <a:spcBef>
                <a:spcPct val="0"/>
              </a:spcBef>
              <a:spcAft>
                <a:spcPts val="600"/>
              </a:spcAft>
              <a:defRPr/>
            </a:pPr>
            <a:r>
              <a:rPr lang="en-US" dirty="0">
                <a:solidFill>
                  <a:srgbClr val="FFFFFF"/>
                </a:solidFill>
                <a:latin typeface="Segoe UI Semibold"/>
              </a:rPr>
              <a:t>DBs/Managed Instances run on a 4-node  SQL Server Always-On High Availability cluster</a:t>
            </a:r>
          </a:p>
          <a:p>
            <a:pPr marL="285750" lvl="1" indent="-285750" defTabSz="1155700">
              <a:lnSpc>
                <a:spcPct val="90000"/>
              </a:lnSpc>
              <a:spcBef>
                <a:spcPct val="0"/>
              </a:spcBef>
              <a:spcAft>
                <a:spcPts val="1200"/>
              </a:spcAft>
              <a:buFont typeface="Arial" panose="020B0604020202020204" pitchFamily="34" charset="0"/>
              <a:buChar char="•"/>
              <a:defRPr/>
            </a:pPr>
            <a:r>
              <a:rPr lang="en-US" dirty="0">
                <a:solidFill>
                  <a:srgbClr val="FFFFFF"/>
                </a:solidFill>
                <a:latin typeface="Segoe UI Semibold"/>
              </a:rPr>
              <a:t>Geo-replication &amp; Auto Failover Groups</a:t>
            </a:r>
          </a:p>
          <a:p>
            <a:pPr marL="0" lvl="1" defTabSz="1155700">
              <a:lnSpc>
                <a:spcPct val="90000"/>
              </a:lnSpc>
              <a:spcBef>
                <a:spcPct val="0"/>
              </a:spcBef>
              <a:spcAft>
                <a:spcPts val="1200"/>
              </a:spcAft>
              <a:defRPr/>
            </a:pPr>
            <a:r>
              <a:rPr lang="en-US" dirty="0">
                <a:solidFill>
                  <a:srgbClr val="FFFFFF"/>
                </a:solidFill>
                <a:latin typeface="Segoe UI Semibold"/>
              </a:rPr>
              <a:t>Zero admin overhead with 99.99% availability</a:t>
            </a:r>
          </a:p>
          <a:p>
            <a:pPr marL="0" lvl="1" defTabSz="1155700">
              <a:lnSpc>
                <a:spcPct val="90000"/>
              </a:lnSpc>
              <a:spcBef>
                <a:spcPct val="0"/>
              </a:spcBef>
              <a:spcAft>
                <a:spcPts val="1200"/>
              </a:spcAft>
              <a:defRPr/>
            </a:pPr>
            <a:endParaRPr lang="en-US" dirty="0">
              <a:solidFill>
                <a:srgbClr val="FFFFFF"/>
              </a:solidFill>
              <a:latin typeface="Segoe UI Semibold"/>
            </a:endParaRP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 name="Freeform: Shape 2">
            <a:extLst>
              <a:ext uri="{FF2B5EF4-FFF2-40B4-BE49-F238E27FC236}">
                <a16:creationId xmlns:a16="http://schemas.microsoft.com/office/drawing/2014/main" id="{54DD0F71-6D74-48D5-9E2A-93CE2B0661E7}"/>
              </a:ext>
            </a:extLst>
          </p:cNvPr>
          <p:cNvSpPr/>
          <p:nvPr/>
        </p:nvSpPr>
        <p:spPr>
          <a:xfrm>
            <a:off x="6169515" y="1901308"/>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Encryption</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0" lvl="1" defTabSz="1155700">
              <a:lnSpc>
                <a:spcPct val="90000"/>
              </a:lnSpc>
              <a:spcBef>
                <a:spcPct val="0"/>
              </a:spcBef>
              <a:spcAft>
                <a:spcPts val="1200"/>
              </a:spcAft>
              <a:defRPr/>
            </a:pPr>
            <a:r>
              <a:rPr lang="en-US">
                <a:solidFill>
                  <a:srgbClr val="FFFFFF"/>
                </a:solidFill>
                <a:latin typeface="Segoe UI Semibold"/>
              </a:rPr>
              <a:t>SQL Transparent Data Encryption on by default</a:t>
            </a:r>
          </a:p>
          <a:p>
            <a:pPr marL="0" lvl="1" defTabSz="1155700">
              <a:lnSpc>
                <a:spcPct val="90000"/>
              </a:lnSpc>
              <a:spcBef>
                <a:spcPct val="0"/>
              </a:spcBef>
              <a:spcAft>
                <a:spcPts val="600"/>
              </a:spcAft>
              <a:defRPr/>
            </a:pPr>
            <a:r>
              <a:rPr lang="en-US">
                <a:solidFill>
                  <a:srgbClr val="FFFFFF"/>
                </a:solidFill>
                <a:latin typeface="Segoe UI Semibold"/>
              </a:rPr>
              <a:t>Keys are either:</a:t>
            </a:r>
          </a:p>
          <a:p>
            <a:pPr marL="285750" marR="0" lvl="1" indent="-285750" algn="l" defTabSz="66675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Semibold"/>
              </a:rPr>
              <a:t>Managed</a:t>
            </a:r>
            <a:r>
              <a:rPr kumimoji="0" lang="en-US" b="0" i="0" u="none" strike="noStrike" kern="1200" cap="none" spc="0" normalizeH="0" noProof="0">
                <a:ln>
                  <a:noFill/>
                </a:ln>
                <a:solidFill>
                  <a:srgbClr val="FFFFFF"/>
                </a:solidFill>
                <a:effectLst/>
                <a:uLnTx/>
                <a:uFillTx/>
                <a:latin typeface="Segoe UI Semibold"/>
              </a:rPr>
              <a:t> by us</a:t>
            </a:r>
          </a:p>
          <a:p>
            <a:pPr marL="285750" marR="0" lvl="1" indent="-285750" algn="l" defTabSz="666750" rtl="0" eaLnBrk="1" fontAlgn="auto" latinLnBrk="0" hangingPunct="1">
              <a:lnSpc>
                <a:spcPct val="90000"/>
              </a:lnSpc>
              <a:spcBef>
                <a:spcPct val="0"/>
              </a:spcBef>
              <a:spcAft>
                <a:spcPts val="1800"/>
              </a:spcAft>
              <a:buClrTx/>
              <a:buSzTx/>
              <a:buFont typeface="Arial" panose="020B0604020202020204" pitchFamily="34" charset="0"/>
              <a:buChar char="•"/>
              <a:tabLst/>
              <a:defRPr/>
            </a:pPr>
            <a:r>
              <a:rPr lang="en-US" baseline="0">
                <a:solidFill>
                  <a:srgbClr val="FFFFFF"/>
                </a:solidFill>
                <a:latin typeface="Segoe UI Semibold"/>
              </a:rPr>
              <a:t>BYOK</a:t>
            </a:r>
            <a:r>
              <a:rPr lang="en-US">
                <a:solidFill>
                  <a:srgbClr val="FFFFFF"/>
                </a:solidFill>
                <a:latin typeface="Segoe UI Semibold"/>
              </a:rPr>
              <a:t> &amp; stored in Azure Key Vault</a:t>
            </a:r>
          </a:p>
        </p:txBody>
      </p:sp>
      <p:sp>
        <p:nvSpPr>
          <p:cNvPr id="4" name="Freeform: Shape 3">
            <a:extLst>
              <a:ext uri="{FF2B5EF4-FFF2-40B4-BE49-F238E27FC236}">
                <a16:creationId xmlns:a16="http://schemas.microsoft.com/office/drawing/2014/main" id="{247B7D7F-667A-4E3F-BFAD-8288C54FF0F8}"/>
              </a:ext>
            </a:extLst>
          </p:cNvPr>
          <p:cNvSpPr/>
          <p:nvPr/>
        </p:nvSpPr>
        <p:spPr>
          <a:xfrm>
            <a:off x="625059" y="1901308"/>
            <a:ext cx="5383855"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Backups</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DBs use Full Recovery mode by default</a:t>
            </a:r>
          </a:p>
          <a:p>
            <a:pPr marL="0" marR="0" lvl="1" indent="0" algn="l" defTabSz="1155700" rtl="0" eaLnBrk="1" fontAlgn="auto" latinLnBrk="0" hangingPunct="1">
              <a:lnSpc>
                <a:spcPct val="90000"/>
              </a:lnSpc>
              <a:spcBef>
                <a:spcPct val="0"/>
              </a:spcBef>
              <a:spcAft>
                <a:spcPts val="600"/>
              </a:spcAft>
              <a:buClrTx/>
              <a:buSzTx/>
              <a:buFontTx/>
              <a:buNone/>
              <a:tabLst/>
              <a:defRPr/>
            </a:pPr>
            <a:r>
              <a:rPr lang="en-GB" dirty="0">
                <a:solidFill>
                  <a:srgbClr val="FFFFFF"/>
                </a:solidFill>
                <a:latin typeface="Segoe UI Semibold"/>
              </a:rPr>
              <a:t>7 days PIT backups are held</a:t>
            </a:r>
          </a:p>
          <a:p>
            <a:pPr marL="285750" marR="0" lvl="1" indent="-285750" algn="l" defTabSz="1155700" rtl="0" eaLnBrk="1" fontAlgn="auto" latinLnBrk="0" hangingPunct="1">
              <a:lnSpc>
                <a:spcPct val="90000"/>
              </a:lnSpc>
              <a:spcBef>
                <a:spcPct val="0"/>
              </a:spcBef>
              <a:spcAft>
                <a:spcPts val="1200"/>
              </a:spcAft>
              <a:buClrTx/>
              <a:buSzTx/>
              <a:buFont typeface="Arial" panose="020B0604020202020204" pitchFamily="34" charset="0"/>
              <a:buChar char="•"/>
              <a:tabLst/>
              <a:defRPr/>
            </a:pPr>
            <a:r>
              <a:rPr lang="en-GB" dirty="0">
                <a:solidFill>
                  <a:srgbClr val="FFFFFF"/>
                </a:solidFill>
                <a:latin typeface="Segoe UI Semibold"/>
              </a:rPr>
              <a:t>Can be extended to 35 days</a:t>
            </a:r>
          </a:p>
          <a:p>
            <a:pPr marL="0" marR="0" lvl="1" indent="0" algn="l" defTabSz="1155700" rtl="0" eaLnBrk="1" fontAlgn="auto" latinLnBrk="0" hangingPunct="1">
              <a:lnSpc>
                <a:spcPct val="90000"/>
              </a:lnSpc>
              <a:spcBef>
                <a:spcPct val="0"/>
              </a:spcBef>
              <a:spcAft>
                <a:spcPts val="1200"/>
              </a:spcAft>
              <a:buClrTx/>
              <a:buSzTx/>
              <a:buFontTx/>
              <a:buNone/>
              <a:tabLst/>
              <a:defRPr/>
            </a:pPr>
            <a:r>
              <a:rPr lang="en-GB" dirty="0">
                <a:solidFill>
                  <a:srgbClr val="FFFFFF"/>
                </a:solidFill>
                <a:latin typeface="Segoe UI Semibold"/>
              </a:rPr>
              <a:t>Long Term Retention backups can be configured</a:t>
            </a:r>
            <a:endParaRPr kumimoji="0" lang="en-GB" sz="1800" b="0" i="0" u="none" strike="noStrike" kern="1200" cap="none" spc="0" normalizeH="0" baseline="0" noProof="0" dirty="0">
              <a:ln>
                <a:noFill/>
              </a:ln>
              <a:solidFill>
                <a:srgbClr val="FFFFFF"/>
              </a:solidFill>
              <a:effectLst/>
              <a:uLnTx/>
              <a:uFillTx/>
              <a:latin typeface="Segoe UI Semibold"/>
              <a:ea typeface="+mn-ea"/>
              <a:cs typeface="+mn-cs"/>
            </a:endParaRP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8" name="Freeform: Shape 7">
            <a:extLst>
              <a:ext uri="{FF2B5EF4-FFF2-40B4-BE49-F238E27FC236}">
                <a16:creationId xmlns:a16="http://schemas.microsoft.com/office/drawing/2014/main" id="{0E801074-1CC5-4A80-A124-289EFF03A2DD}"/>
              </a:ext>
            </a:extLst>
          </p:cNvPr>
          <p:cNvSpPr/>
          <p:nvPr/>
        </p:nvSpPr>
        <p:spPr>
          <a:xfrm>
            <a:off x="6183088"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Patching</a:t>
            </a:r>
          </a:p>
          <a:p>
            <a:pPr marL="0" lvl="1" defTabSz="1155700">
              <a:lnSpc>
                <a:spcPct val="90000"/>
              </a:lnSpc>
              <a:spcBef>
                <a:spcPct val="0"/>
              </a:spcBef>
              <a:spcAft>
                <a:spcPts val="1200"/>
              </a:spcAft>
              <a:defRPr/>
            </a:pPr>
            <a:r>
              <a:rPr lang="en-US">
                <a:solidFill>
                  <a:srgbClr val="FFFFFF"/>
                </a:solidFill>
                <a:latin typeface="Segoe UI Semibold"/>
              </a:rPr>
              <a:t>Ever-green SQL – always patched, always v-Next</a:t>
            </a:r>
          </a:p>
          <a:p>
            <a:pPr marL="0" lvl="1" defTabSz="1155700">
              <a:lnSpc>
                <a:spcPct val="90000"/>
              </a:lnSpc>
              <a:spcBef>
                <a:spcPct val="0"/>
              </a:spcBef>
              <a:spcAft>
                <a:spcPts val="1200"/>
              </a:spcAft>
              <a:defRPr/>
            </a:pPr>
            <a:r>
              <a:rPr lang="en-US">
                <a:solidFill>
                  <a:srgbClr val="FFFFFF"/>
                </a:solidFill>
                <a:latin typeface="Segoe UI Semibold"/>
              </a:rPr>
              <a:t>Compatibility Level SQL2008 DBs upwards</a:t>
            </a:r>
          </a:p>
          <a:p>
            <a:pPr marL="0" lvl="1" defTabSz="1155700">
              <a:lnSpc>
                <a:spcPct val="90000"/>
              </a:lnSpc>
              <a:spcBef>
                <a:spcPct val="0"/>
              </a:spcBef>
              <a:spcAft>
                <a:spcPts val="1200"/>
              </a:spcAft>
              <a:defRPr/>
            </a:pPr>
            <a:r>
              <a:rPr lang="en-US">
                <a:solidFill>
                  <a:srgbClr val="FFFFFF"/>
                </a:solidFill>
                <a:latin typeface="Segoe UI Semibold"/>
              </a:rPr>
              <a:t>HA stand-by nodes are patched then fail-over &amp; patch 4</a:t>
            </a:r>
            <a:r>
              <a:rPr lang="en-US" baseline="30000">
                <a:solidFill>
                  <a:srgbClr val="FFFFFF"/>
                </a:solidFill>
                <a:latin typeface="Segoe UI Semibold"/>
              </a:rPr>
              <a:t>th</a:t>
            </a:r>
            <a:r>
              <a:rPr lang="en-US">
                <a:solidFill>
                  <a:srgbClr val="FFFFFF"/>
                </a:solidFill>
                <a:latin typeface="Segoe UI Semibold"/>
              </a:rPr>
              <a:t> node</a:t>
            </a: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Arrow: Left-Right 4">
            <a:extLst>
              <a:ext uri="{FF2B5EF4-FFF2-40B4-BE49-F238E27FC236}">
                <a16:creationId xmlns:a16="http://schemas.microsoft.com/office/drawing/2014/main" id="{90B79E0D-DC42-4023-B9A3-646CE46A7C8D}"/>
              </a:ext>
            </a:extLst>
          </p:cNvPr>
          <p:cNvSpPr/>
          <p:nvPr/>
        </p:nvSpPr>
        <p:spPr>
          <a:xfrm>
            <a:off x="405354" y="1298058"/>
            <a:ext cx="11381292" cy="488442"/>
          </a:xfrm>
          <a:prstGeom prst="leftRightArrow">
            <a:avLst>
              <a:gd name="adj1" fmla="val 100000"/>
              <a:gd name="adj2" fmla="val 50000"/>
            </a:avLst>
          </a:prstGeom>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400" b="1" spc="900">
                <a:solidFill>
                  <a:schemeClr val="bg1"/>
                </a:solidFill>
              </a:rPr>
              <a:t>ZERO CONFIGURATION</a:t>
            </a:r>
          </a:p>
        </p:txBody>
      </p:sp>
      <p:sp>
        <p:nvSpPr>
          <p:cNvPr id="9" name="Title 1">
            <a:extLst>
              <a:ext uri="{FF2B5EF4-FFF2-40B4-BE49-F238E27FC236}">
                <a16:creationId xmlns:a16="http://schemas.microsoft.com/office/drawing/2014/main" id="{A06A738E-4F6E-4AB0-8FDE-70D7A26E9505}"/>
              </a:ext>
            </a:extLst>
          </p:cNvPr>
          <p:cNvSpPr txBox="1">
            <a:spLocks/>
          </p:cNvSpPr>
          <p:nvPr/>
        </p:nvSpPr>
        <p:spPr>
          <a:xfrm>
            <a:off x="405354" y="329684"/>
            <a:ext cx="11381292" cy="422275"/>
          </a:xfrm>
          <a:prstGeom prst="rect">
            <a:avLst/>
          </a:prstGeom>
          <a:solidFill>
            <a:schemeClr val="bg1">
              <a:lumMod val="95000"/>
            </a:schemeClr>
          </a:solidFill>
        </p:spPr>
        <p:txBody>
          <a:bodyPr vert="horz" lIns="0" tIns="0" rIns="0" bIns="0" rtlCol="0" anchor="t">
            <a:noAutofit/>
          </a:bodyPr>
          <a:lstStyle>
            <a:lvl1pPr algn="l" defTabSz="914400" rtl="0" eaLnBrk="1" latinLnBrk="0" hangingPunct="1">
              <a:lnSpc>
                <a:spcPct val="90000"/>
              </a:lnSpc>
              <a:spcBef>
                <a:spcPct val="0"/>
              </a:spcBef>
              <a:buNone/>
              <a:defRPr sz="4400" b="1" i="0" kern="1200">
                <a:solidFill>
                  <a:schemeClr val="tx1"/>
                </a:solidFill>
                <a:latin typeface="Segoe Semibold" charset="0"/>
                <a:ea typeface="Segoe Semibold" charset="0"/>
                <a:cs typeface="Segoe Semibold" charset="0"/>
              </a:defRPr>
            </a:lvl1pPr>
          </a:lstStyle>
          <a:p>
            <a:r>
              <a:rPr lang="en-GB" sz="3200" b="0">
                <a:latin typeface="+mj-lt"/>
                <a:ea typeface="+mj-ea"/>
                <a:cs typeface="+mj-cs"/>
              </a:rPr>
              <a:t>Core Database Administration Automation</a:t>
            </a:r>
          </a:p>
        </p:txBody>
      </p:sp>
    </p:spTree>
    <p:extLst>
      <p:ext uri="{BB962C8B-B14F-4D97-AF65-F5344CB8AC3E}">
        <p14:creationId xmlns:p14="http://schemas.microsoft.com/office/powerpoint/2010/main" val="332359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outVertical)">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457200"/>
            <a:ext cx="11018520" cy="553998"/>
          </a:xfrm>
        </p:spPr>
        <p:txBody>
          <a:bodyPr wrap="square" anchor="t">
            <a:normAutofit/>
          </a:bodyPr>
          <a:lstStyle/>
          <a:p>
            <a:r>
              <a:rPr lang="en-US"/>
              <a:t>SQL tuning</a:t>
            </a:r>
          </a:p>
        </p:txBody>
      </p:sp>
      <p:pic>
        <p:nvPicPr>
          <p:cNvPr id="1026" name="Picture 2" descr="Free Money Euro illustration and picture">
            <a:extLst>
              <a:ext uri="{FF2B5EF4-FFF2-40B4-BE49-F238E27FC236}">
                <a16:creationId xmlns:a16="http://schemas.microsoft.com/office/drawing/2014/main" id="{77F5DEFF-0C75-F895-A886-A9A1B47BE9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76650" y="1435100"/>
            <a:ext cx="4833938" cy="4833938"/>
          </a:xfrm>
          <a:prstGeom prst="rect">
            <a:avLst/>
          </a:prstGeom>
          <a:solidFill>
            <a:srgbClr val="FFFFFF"/>
          </a:solidFill>
        </p:spPr>
      </p:pic>
    </p:spTree>
    <p:extLst>
      <p:ext uri="{BB962C8B-B14F-4D97-AF65-F5344CB8AC3E}">
        <p14:creationId xmlns:p14="http://schemas.microsoft.com/office/powerpoint/2010/main" val="41088840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SQL tuning</a:t>
            </a:r>
          </a:p>
        </p:txBody>
      </p:sp>
      <p:pic>
        <p:nvPicPr>
          <p:cNvPr id="5" name="Picture 4">
            <a:extLst>
              <a:ext uri="{FF2B5EF4-FFF2-40B4-BE49-F238E27FC236}">
                <a16:creationId xmlns:a16="http://schemas.microsoft.com/office/drawing/2014/main" id="{317C5220-5BF9-6845-0B47-CD7B0A7F3CB8}"/>
              </a:ext>
            </a:extLst>
          </p:cNvPr>
          <p:cNvPicPr>
            <a:picLocks noChangeAspect="1"/>
          </p:cNvPicPr>
          <p:nvPr/>
        </p:nvPicPr>
        <p:blipFill>
          <a:blip r:embed="rId3"/>
          <a:stretch>
            <a:fillRect/>
          </a:stretch>
        </p:blipFill>
        <p:spPr>
          <a:xfrm>
            <a:off x="1510709" y="1606424"/>
            <a:ext cx="8459381" cy="4667901"/>
          </a:xfrm>
          <a:prstGeom prst="rect">
            <a:avLst/>
          </a:prstGeom>
        </p:spPr>
      </p:pic>
    </p:spTree>
    <p:extLst>
      <p:ext uri="{BB962C8B-B14F-4D97-AF65-F5344CB8AC3E}">
        <p14:creationId xmlns:p14="http://schemas.microsoft.com/office/powerpoint/2010/main" val="15800806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FE13EDE-3209-4058-B7BB-3D0E5C22B5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700" y="1449704"/>
            <a:ext cx="11308599" cy="4402456"/>
          </a:xfrm>
          <a:prstGeom prst="rect">
            <a:avLst/>
          </a:prstGeom>
        </p:spPr>
      </p:pic>
      <p:sp>
        <p:nvSpPr>
          <p:cNvPr id="4" name="Title 1">
            <a:extLst>
              <a:ext uri="{FF2B5EF4-FFF2-40B4-BE49-F238E27FC236}">
                <a16:creationId xmlns:a16="http://schemas.microsoft.com/office/drawing/2014/main" id="{290676BE-84E0-453C-8309-447F7BE4F555}"/>
              </a:ext>
            </a:extLst>
          </p:cNvPr>
          <p:cNvSpPr txBox="1">
            <a:spLocks/>
          </p:cNvSpPr>
          <p:nvPr/>
        </p:nvSpPr>
        <p:spPr>
          <a:xfrm>
            <a:off x="405353" y="299439"/>
            <a:ext cx="11381292" cy="422275"/>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a:t>Troubleshooting approach – Running or Waiting?</a:t>
            </a:r>
          </a:p>
        </p:txBody>
      </p:sp>
    </p:spTree>
    <p:extLst>
      <p:ext uri="{BB962C8B-B14F-4D97-AF65-F5344CB8AC3E}">
        <p14:creationId xmlns:p14="http://schemas.microsoft.com/office/powerpoint/2010/main" val="13602176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SQL Modernization and why is it important?</a:t>
            </a:r>
          </a:p>
        </p:txBody>
      </p:sp>
    </p:spTree>
    <p:extLst>
      <p:ext uri="{BB962C8B-B14F-4D97-AF65-F5344CB8AC3E}">
        <p14:creationId xmlns:p14="http://schemas.microsoft.com/office/powerpoint/2010/main" val="69644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60" y="405765"/>
            <a:ext cx="11381292" cy="422275"/>
          </a:xfrm>
          <a:solidFill>
            <a:schemeClr val="bg1">
              <a:lumMod val="95000"/>
            </a:schemeClr>
          </a:solidFill>
        </p:spPr>
        <p:txBody>
          <a:bodyPr>
            <a:noAutofit/>
          </a:bodyPr>
          <a:lstStyle/>
          <a:p>
            <a:r>
              <a:rPr lang="en-GB" sz="3200" dirty="0"/>
              <a:t>Database Monitoring Tools (reference slide)</a:t>
            </a:r>
          </a:p>
        </p:txBody>
      </p:sp>
      <p:graphicFrame>
        <p:nvGraphicFramePr>
          <p:cNvPr id="3" name="Table 3">
            <a:extLst>
              <a:ext uri="{FF2B5EF4-FFF2-40B4-BE49-F238E27FC236}">
                <a16:creationId xmlns:a16="http://schemas.microsoft.com/office/drawing/2014/main" id="{A1A3424D-7CC0-4ED0-87FC-415F8887F108}"/>
              </a:ext>
            </a:extLst>
          </p:cNvPr>
          <p:cNvGraphicFramePr>
            <a:graphicFrameLocks noGrp="1"/>
          </p:cNvGraphicFramePr>
          <p:nvPr/>
        </p:nvGraphicFramePr>
        <p:xfrm>
          <a:off x="441960" y="1187498"/>
          <a:ext cx="11381292" cy="5479116"/>
        </p:xfrm>
        <a:graphic>
          <a:graphicData uri="http://schemas.openxmlformats.org/drawingml/2006/table">
            <a:tbl>
              <a:tblPr firstRow="1" firstCol="1" bandRow="1">
                <a:tableStyleId>{5C22544A-7EE6-4342-B048-85BDC9FD1C3A}</a:tableStyleId>
              </a:tblPr>
              <a:tblGrid>
                <a:gridCol w="1801510">
                  <a:extLst>
                    <a:ext uri="{9D8B030D-6E8A-4147-A177-3AD203B41FA5}">
                      <a16:colId xmlns:a16="http://schemas.microsoft.com/office/drawing/2014/main" val="3308493528"/>
                    </a:ext>
                  </a:extLst>
                </a:gridCol>
                <a:gridCol w="5002542">
                  <a:extLst>
                    <a:ext uri="{9D8B030D-6E8A-4147-A177-3AD203B41FA5}">
                      <a16:colId xmlns:a16="http://schemas.microsoft.com/office/drawing/2014/main" val="3087197879"/>
                    </a:ext>
                  </a:extLst>
                </a:gridCol>
                <a:gridCol w="4577240">
                  <a:extLst>
                    <a:ext uri="{9D8B030D-6E8A-4147-A177-3AD203B41FA5}">
                      <a16:colId xmlns:a16="http://schemas.microsoft.com/office/drawing/2014/main" val="3935777152"/>
                    </a:ext>
                  </a:extLst>
                </a:gridCol>
              </a:tblGrid>
              <a:tr h="449916">
                <a:tc>
                  <a:txBody>
                    <a:bodyPr/>
                    <a:lstStyle/>
                    <a:p>
                      <a:endParaRPr lang="en-GB">
                        <a:solidFill>
                          <a:schemeClr val="tx1">
                            <a:lumMod val="65000"/>
                            <a:lumOff val="35000"/>
                          </a:schemeClr>
                        </a:solidFill>
                      </a:endParaRPr>
                    </a:p>
                  </a:txBody>
                  <a:tcPr>
                    <a:solidFill>
                      <a:schemeClr val="bg1">
                        <a:lumMod val="85000"/>
                      </a:schemeClr>
                    </a:solidFill>
                  </a:tcPr>
                </a:tc>
                <a:tc>
                  <a:txBody>
                    <a:bodyPr/>
                    <a:lstStyle/>
                    <a:p>
                      <a:r>
                        <a:rPr lang="en-GB" sz="2000">
                          <a:solidFill>
                            <a:schemeClr val="tx1">
                              <a:lumMod val="65000"/>
                              <a:lumOff val="35000"/>
                            </a:schemeClr>
                          </a:solidFill>
                          <a:latin typeface="Segoe UI Semibold" panose="020B0702040204020203" pitchFamily="34" charset="0"/>
                          <a:cs typeface="Segoe UI Semibold" panose="020B0702040204020203" pitchFamily="34" charset="0"/>
                        </a:rPr>
                        <a:t>What is it?</a:t>
                      </a:r>
                    </a:p>
                  </a:txBody>
                  <a:tcPr anchor="ctr">
                    <a:solidFill>
                      <a:schemeClr val="bg1">
                        <a:lumMod val="85000"/>
                      </a:schemeClr>
                    </a:solidFill>
                  </a:tcPr>
                </a:tc>
                <a:tc>
                  <a:txBody>
                    <a:bodyPr/>
                    <a:lstStyle/>
                    <a:p>
                      <a:r>
                        <a:rPr lang="en-GB" sz="2000">
                          <a:solidFill>
                            <a:schemeClr val="tx1">
                              <a:lumMod val="65000"/>
                              <a:lumOff val="35000"/>
                            </a:schemeClr>
                          </a:solidFill>
                          <a:latin typeface="Segoe UI Semibold" panose="020B0702040204020203" pitchFamily="34" charset="0"/>
                          <a:cs typeface="Segoe UI Semibold" panose="020B0702040204020203" pitchFamily="34" charset="0"/>
                        </a:rPr>
                        <a:t>When to use it</a:t>
                      </a:r>
                    </a:p>
                  </a:txBody>
                  <a:tcPr anchor="ctr">
                    <a:solidFill>
                      <a:schemeClr val="bg1">
                        <a:lumMod val="85000"/>
                      </a:schemeClr>
                    </a:solidFill>
                  </a:tcPr>
                </a:tc>
                <a:extLst>
                  <a:ext uri="{0D108BD9-81ED-4DB2-BD59-A6C34878D82A}">
                    <a16:rowId xmlns:a16="http://schemas.microsoft.com/office/drawing/2014/main" val="126130790"/>
                  </a:ext>
                </a:extLst>
              </a:tr>
              <a:tr h="1016247">
                <a:tc>
                  <a:txBody>
                    <a:bodyPr/>
                    <a:lstStyle/>
                    <a:p>
                      <a:pPr algn="l"/>
                      <a:r>
                        <a:rPr lang="en-GB" sz="2000">
                          <a:latin typeface="Segoe UI Semibold" panose="020B0702040204020203" pitchFamily="34" charset="0"/>
                          <a:cs typeface="Segoe UI Semibold" panose="020B0702040204020203" pitchFamily="34" charset="0"/>
                        </a:rPr>
                        <a:t>SQL Database  Overview blade</a:t>
                      </a:r>
                    </a:p>
                  </a:txBody>
                  <a:tcPr anchor="ctr"/>
                </a:tc>
                <a:tc>
                  <a:txBody>
                    <a:bodyPr/>
                    <a:lstStyle/>
                    <a:p>
                      <a:pPr marL="180975" indent="-180975">
                        <a:buFont typeface="Arial" panose="020B0604020202020204" pitchFamily="34" charset="0"/>
                        <a:buChar char="•"/>
                      </a:pPr>
                      <a:r>
                        <a:rPr lang="en-GB" dirty="0">
                          <a:solidFill>
                            <a:schemeClr val="tx1"/>
                          </a:solidFill>
                        </a:rPr>
                        <a:t>Summary/high-level performance dashboard on the database Overview blade</a:t>
                      </a:r>
                    </a:p>
                    <a:p>
                      <a:pPr marL="180975" indent="-180975">
                        <a:buFont typeface="Arial" panose="020B0604020202020204" pitchFamily="34" charset="0"/>
                        <a:buChar char="•"/>
                      </a:pPr>
                      <a:r>
                        <a:rPr lang="en-GB" dirty="0">
                          <a:solidFill>
                            <a:schemeClr val="tx1"/>
                          </a:solidFill>
                        </a:rPr>
                        <a:t>At-a-glance monitoring view</a:t>
                      </a:r>
                    </a:p>
                    <a:p>
                      <a:pPr marL="180975" indent="-180975">
                        <a:buFont typeface="Arial" panose="020B0604020202020204" pitchFamily="34" charset="0"/>
                        <a:buChar char="•"/>
                      </a:pPr>
                      <a:r>
                        <a:rPr lang="en-GB" dirty="0">
                          <a:solidFill>
                            <a:schemeClr val="tx1"/>
                          </a:solidFill>
                        </a:rPr>
                        <a:t>Drill-into and Alert set-up</a:t>
                      </a:r>
                    </a:p>
                  </a:txBody>
                  <a:tcPr/>
                </a:tc>
                <a:tc>
                  <a:txBody>
                    <a:bodyPr/>
                    <a:lstStyle/>
                    <a:p>
                      <a:pPr marL="180975" indent="-180975">
                        <a:buFont typeface="Arial" panose="020B0604020202020204" pitchFamily="34" charset="0"/>
                        <a:buChar char="•"/>
                      </a:pPr>
                      <a:r>
                        <a:rPr lang="en-GB"/>
                        <a:t>Smaller organisations</a:t>
                      </a:r>
                    </a:p>
                    <a:p>
                      <a:pPr marL="180975" indent="-180975">
                        <a:buFont typeface="Arial" panose="020B0604020202020204" pitchFamily="34" charset="0"/>
                        <a:buChar char="•"/>
                      </a:pPr>
                      <a:r>
                        <a:rPr lang="en-GB"/>
                        <a:t>Light data processing requirements</a:t>
                      </a:r>
                    </a:p>
                    <a:p>
                      <a:pPr marL="180975" indent="-180975">
                        <a:buFont typeface="Arial" panose="020B0604020202020204" pitchFamily="34" charset="0"/>
                        <a:buChar char="•"/>
                      </a:pPr>
                      <a:r>
                        <a:rPr lang="en-GB"/>
                        <a:t>Introduction to DB performance management</a:t>
                      </a:r>
                    </a:p>
                  </a:txBody>
                  <a:tcPr/>
                </a:tc>
                <a:extLst>
                  <a:ext uri="{0D108BD9-81ED-4DB2-BD59-A6C34878D82A}">
                    <a16:rowId xmlns:a16="http://schemas.microsoft.com/office/drawing/2014/main" val="3916548058"/>
                  </a:ext>
                </a:extLst>
              </a:tr>
              <a:tr h="1016247">
                <a:tc>
                  <a:txBody>
                    <a:bodyPr/>
                    <a:lstStyle/>
                    <a:p>
                      <a:pPr algn="l"/>
                      <a:r>
                        <a:rPr lang="en-GB" sz="2000" dirty="0">
                          <a:latin typeface="Segoe UI Semibold" panose="020B0702040204020203" pitchFamily="34" charset="0"/>
                          <a:cs typeface="Segoe UI Semibold" panose="020B0702040204020203" pitchFamily="34" charset="0"/>
                        </a:rPr>
                        <a:t>Intelligent Performance</a:t>
                      </a:r>
                    </a:p>
                  </a:txBody>
                  <a:tcPr anchor="ctr"/>
                </a:tc>
                <a:tc>
                  <a:txBody>
                    <a:bodyPr/>
                    <a:lstStyle/>
                    <a:p>
                      <a:pPr marL="180975" indent="-180975">
                        <a:buFont typeface="Arial" panose="020B0604020202020204" pitchFamily="34" charset="0"/>
                        <a:buChar char="•"/>
                      </a:pPr>
                      <a:r>
                        <a:rPr lang="en-GB" dirty="0">
                          <a:solidFill>
                            <a:schemeClr val="tx1"/>
                          </a:solidFill>
                        </a:rPr>
                        <a:t>DB level monitoring</a:t>
                      </a:r>
                    </a:p>
                    <a:p>
                      <a:pPr marL="180975" indent="-180975">
                        <a:buFont typeface="Arial" panose="020B0604020202020204" pitchFamily="34" charset="0"/>
                        <a:buChar char="•"/>
                      </a:pPr>
                      <a:r>
                        <a:rPr lang="en-GB" dirty="0">
                          <a:solidFill>
                            <a:schemeClr val="tx1"/>
                          </a:solidFill>
                        </a:rPr>
                        <a:t>Query performance &amp; auto tunning tools</a:t>
                      </a:r>
                    </a:p>
                    <a:p>
                      <a:pPr marL="180975" indent="-180975">
                        <a:buFont typeface="Arial" panose="020B0604020202020204" pitchFamily="34" charset="0"/>
                        <a:buChar char="•"/>
                      </a:pPr>
                      <a:r>
                        <a:rPr lang="en-GB" dirty="0">
                          <a:solidFill>
                            <a:schemeClr val="tx1"/>
                          </a:solidFill>
                        </a:rPr>
                        <a:t>Built on SQL Query Store – black box telemetry recorder, caught every 15 secs, stored for 1 hour</a:t>
                      </a:r>
                    </a:p>
                  </a:txBody>
                  <a:tcPr/>
                </a:tc>
                <a:tc>
                  <a:txBody>
                    <a:bodyPr/>
                    <a:lstStyle/>
                    <a:p>
                      <a:pPr marL="180975" indent="-180975">
                        <a:buFont typeface="Arial" panose="020B0604020202020204" pitchFamily="34" charset="0"/>
                        <a:buChar char="•"/>
                      </a:pPr>
                      <a:r>
                        <a:rPr lang="en-GB">
                          <a:solidFill>
                            <a:schemeClr val="tx1"/>
                          </a:solidFill>
                        </a:rPr>
                        <a:t>Troubleshooting query performance</a:t>
                      </a:r>
                    </a:p>
                    <a:p>
                      <a:pPr marL="180975" indent="-180975">
                        <a:buFont typeface="Arial" panose="020B0604020202020204" pitchFamily="34" charset="0"/>
                        <a:buChar char="•"/>
                      </a:pPr>
                      <a:r>
                        <a:rPr lang="en-GB">
                          <a:solidFill>
                            <a:schemeClr val="tx1"/>
                          </a:solidFill>
                        </a:rPr>
                        <a:t>Useful for Devs &amp; DBAs</a:t>
                      </a:r>
                    </a:p>
                    <a:p>
                      <a:pPr marL="180975" indent="-180975">
                        <a:buFont typeface="Arial" panose="020B0604020202020204" pitchFamily="34" charset="0"/>
                        <a:buChar char="•"/>
                      </a:pPr>
                      <a:r>
                        <a:rPr lang="en-GB">
                          <a:solidFill>
                            <a:schemeClr val="tx1"/>
                          </a:solidFill>
                        </a:rPr>
                        <a:t>Can auto-apply fixes and revert changes if performance degrades</a:t>
                      </a:r>
                    </a:p>
                  </a:txBody>
                  <a:tcPr/>
                </a:tc>
                <a:extLst>
                  <a:ext uri="{0D108BD9-81ED-4DB2-BD59-A6C34878D82A}">
                    <a16:rowId xmlns:a16="http://schemas.microsoft.com/office/drawing/2014/main" val="1178869036"/>
                  </a:ext>
                </a:extLst>
              </a:tr>
              <a:tr h="1016247">
                <a:tc>
                  <a:txBody>
                    <a:bodyPr/>
                    <a:lstStyle/>
                    <a:p>
                      <a:pPr algn="l"/>
                      <a:r>
                        <a:rPr lang="en-GB" sz="2000" dirty="0">
                          <a:latin typeface="Segoe UI Semibold" panose="020B0702040204020203" pitchFamily="34" charset="0"/>
                          <a:cs typeface="Segoe UI Semibold" panose="020B0702040204020203" pitchFamily="34" charset="0"/>
                        </a:rPr>
                        <a:t>DMVs</a:t>
                      </a:r>
                    </a:p>
                  </a:txBody>
                  <a:tcPr anchor="ctr"/>
                </a:tc>
                <a:tc>
                  <a:txBody>
                    <a:bodyPr/>
                    <a:lstStyle/>
                    <a:p>
                      <a:pPr marL="180975" indent="-180975">
                        <a:buFont typeface="Arial" panose="020B0604020202020204" pitchFamily="34" charset="0"/>
                        <a:buChar char="•"/>
                      </a:pPr>
                      <a:r>
                        <a:rPr lang="en-GB" dirty="0">
                          <a:solidFill>
                            <a:schemeClr val="tx1"/>
                          </a:solidFill>
                        </a:rPr>
                        <a:t>Collection of built in TSQL “management views”</a:t>
                      </a:r>
                    </a:p>
                    <a:p>
                      <a:pPr marL="180975" indent="-180975">
                        <a:buFont typeface="Arial" panose="020B0604020202020204" pitchFamily="34" charset="0"/>
                        <a:buChar char="•"/>
                      </a:pPr>
                      <a:r>
                        <a:rPr lang="en-GB" dirty="0">
                          <a:solidFill>
                            <a:schemeClr val="tx1"/>
                          </a:solidFill>
                        </a:rPr>
                        <a:t>Expose huge amounts of state, health &amp; performance telemetry</a:t>
                      </a:r>
                    </a:p>
                  </a:txBody>
                  <a:tcPr/>
                </a:tc>
                <a:tc>
                  <a:txBody>
                    <a:bodyPr/>
                    <a:lstStyle/>
                    <a:p>
                      <a:pPr marL="285750" indent="-285750">
                        <a:buFont typeface="Arial" panose="020B0604020202020204" pitchFamily="34" charset="0"/>
                        <a:buChar char="•"/>
                      </a:pPr>
                      <a:r>
                        <a:rPr lang="en-GB">
                          <a:solidFill>
                            <a:schemeClr val="tx1"/>
                          </a:solidFill>
                        </a:rPr>
                        <a:t>Very flexible, very powerful manipulation of telemetry data</a:t>
                      </a:r>
                    </a:p>
                    <a:p>
                      <a:pPr marL="285750" indent="-285750">
                        <a:buFont typeface="Arial" panose="020B0604020202020204" pitchFamily="34" charset="0"/>
                        <a:buChar char="•"/>
                      </a:pPr>
                      <a:r>
                        <a:rPr lang="en-GB">
                          <a:solidFill>
                            <a:schemeClr val="tx1"/>
                          </a:solidFill>
                        </a:rPr>
                        <a:t>Highly detailed reporting and automation</a:t>
                      </a:r>
                    </a:p>
                  </a:txBody>
                  <a:tcPr/>
                </a:tc>
                <a:extLst>
                  <a:ext uri="{0D108BD9-81ED-4DB2-BD59-A6C34878D82A}">
                    <a16:rowId xmlns:a16="http://schemas.microsoft.com/office/drawing/2014/main" val="3019843280"/>
                  </a:ext>
                </a:extLst>
              </a:tr>
              <a:tr h="10162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Segoe UI Semibold" panose="020B0702040204020203" pitchFamily="34" charset="0"/>
                          <a:cs typeface="Segoe UI Semibold" panose="020B0702040204020203" pitchFamily="34" charset="0"/>
                        </a:rPr>
                        <a:t>Azure SQL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Segoe UI Semibold" panose="020B0702040204020203" pitchFamily="34" charset="0"/>
                          <a:cs typeface="Segoe UI Semibold" panose="020B0702040204020203" pitchFamily="34" charset="0"/>
                        </a:rPr>
                        <a:t>(preview)</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tx1"/>
                          </a:solidFill>
                        </a:rPr>
                        <a:t>Separate service outside of Azure SQL – central reporting for all SQL</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tx1"/>
                          </a:solidFill>
                        </a:rPr>
                        <a:t>Built on Log Analytics, data stored for extended period, massively scalable</a:t>
                      </a:r>
                    </a:p>
                  </a:txBody>
                  <a:tcPr/>
                </a:tc>
                <a:tc>
                  <a:txBody>
                    <a:bodyPr/>
                    <a:lstStyle/>
                    <a:p>
                      <a:pPr marL="180975" indent="-180975">
                        <a:buFont typeface="Arial" panose="020B0604020202020204" pitchFamily="34" charset="0"/>
                        <a:buChar char="•"/>
                      </a:pPr>
                      <a:r>
                        <a:rPr lang="en-GB" dirty="0">
                          <a:solidFill>
                            <a:schemeClr val="tx1"/>
                          </a:solidFill>
                        </a:rPr>
                        <a:t>Powerful centralised monitoring and logging for large data estates</a:t>
                      </a:r>
                    </a:p>
                    <a:p>
                      <a:pPr marL="180975" indent="-180975">
                        <a:buFont typeface="Arial" panose="020B0604020202020204" pitchFamily="34" charset="0"/>
                        <a:buChar char="•"/>
                      </a:pPr>
                      <a:r>
                        <a:rPr lang="en-GB" dirty="0">
                          <a:solidFill>
                            <a:schemeClr val="tx1"/>
                          </a:solidFill>
                        </a:rPr>
                        <a:t>3rd-party &amp; custom processing of log &amp; telemetry data</a:t>
                      </a:r>
                    </a:p>
                  </a:txBody>
                  <a:tcPr/>
                </a:tc>
                <a:extLst>
                  <a:ext uri="{0D108BD9-81ED-4DB2-BD59-A6C34878D82A}">
                    <a16:rowId xmlns:a16="http://schemas.microsoft.com/office/drawing/2014/main" val="937609261"/>
                  </a:ext>
                </a:extLst>
              </a:tr>
            </a:tbl>
          </a:graphicData>
        </a:graphic>
      </p:graphicFrame>
    </p:spTree>
    <p:extLst>
      <p:ext uri="{BB962C8B-B14F-4D97-AF65-F5344CB8AC3E}">
        <p14:creationId xmlns:p14="http://schemas.microsoft.com/office/powerpoint/2010/main" val="30370558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Query store</a:t>
            </a:r>
          </a:p>
        </p:txBody>
      </p:sp>
      <p:sp>
        <p:nvSpPr>
          <p:cNvPr id="2" name="TextBox 1">
            <a:extLst>
              <a:ext uri="{FF2B5EF4-FFF2-40B4-BE49-F238E27FC236}">
                <a16:creationId xmlns:a16="http://schemas.microsoft.com/office/drawing/2014/main" id="{2DC9C616-0339-9677-F100-55D494346480}"/>
              </a:ext>
            </a:extLst>
          </p:cNvPr>
          <p:cNvSpPr txBox="1"/>
          <p:nvPr/>
        </p:nvSpPr>
        <p:spPr>
          <a:xfrm>
            <a:off x="812800" y="1714500"/>
            <a:ext cx="10528300"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nl-BE" sz="2000" dirty="0"/>
              <a:t>Free</a:t>
            </a:r>
          </a:p>
          <a:p>
            <a:pPr marL="342900" indent="-342900" algn="l">
              <a:buFont typeface="Arial" panose="020B0604020202020204" pitchFamily="34" charset="0"/>
              <a:buChar char="•"/>
            </a:pPr>
            <a:r>
              <a:rPr lang="nl-BE" sz="2000" dirty="0"/>
              <a:t>SQL 2016 + </a:t>
            </a:r>
          </a:p>
          <a:p>
            <a:pPr marL="342900" indent="-342900" algn="l">
              <a:buFont typeface="Arial" panose="020B0604020202020204" pitchFamily="34" charset="0"/>
              <a:buChar char="•"/>
            </a:pPr>
            <a:r>
              <a:rPr lang="nl-BE" sz="2000" dirty="0"/>
              <a:t>In dept query analysis</a:t>
            </a:r>
          </a:p>
          <a:p>
            <a:pPr marL="342900" indent="-342900" algn="l">
              <a:buFont typeface="Arial" panose="020B0604020202020204" pitchFamily="34" charset="0"/>
              <a:buChar char="•"/>
            </a:pPr>
            <a:r>
              <a:rPr lang="nl-BE" sz="2000" dirty="0"/>
              <a:t>Easy to use</a:t>
            </a:r>
          </a:p>
        </p:txBody>
      </p:sp>
      <p:pic>
        <p:nvPicPr>
          <p:cNvPr id="4" name="Picture 3">
            <a:extLst>
              <a:ext uri="{FF2B5EF4-FFF2-40B4-BE49-F238E27FC236}">
                <a16:creationId xmlns:a16="http://schemas.microsoft.com/office/drawing/2014/main" id="{DC635342-F5E5-C4C1-DC8E-5079C0DCE52A}"/>
              </a:ext>
            </a:extLst>
          </p:cNvPr>
          <p:cNvPicPr>
            <a:picLocks noChangeAspect="1"/>
          </p:cNvPicPr>
          <p:nvPr/>
        </p:nvPicPr>
        <p:blipFill>
          <a:blip r:embed="rId3"/>
          <a:stretch>
            <a:fillRect/>
          </a:stretch>
        </p:blipFill>
        <p:spPr>
          <a:xfrm>
            <a:off x="424291" y="3124645"/>
            <a:ext cx="10954909" cy="3149680"/>
          </a:xfrm>
          <a:prstGeom prst="rect">
            <a:avLst/>
          </a:prstGeom>
        </p:spPr>
      </p:pic>
    </p:spTree>
    <p:extLst>
      <p:ext uri="{BB962C8B-B14F-4D97-AF65-F5344CB8AC3E}">
        <p14:creationId xmlns:p14="http://schemas.microsoft.com/office/powerpoint/2010/main" val="34767020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CC890-BB12-F7A5-2625-4764F069BF01}"/>
              </a:ext>
            </a:extLst>
          </p:cNvPr>
          <p:cNvSpPr>
            <a:spLocks noGrp="1"/>
          </p:cNvSpPr>
          <p:nvPr>
            <p:ph type="title"/>
          </p:nvPr>
        </p:nvSpPr>
        <p:spPr/>
        <p:txBody>
          <a:bodyPr/>
          <a:lstStyle/>
          <a:p>
            <a:r>
              <a:rPr lang="nl-BE" dirty="0"/>
              <a:t>DMVs</a:t>
            </a:r>
          </a:p>
        </p:txBody>
      </p:sp>
      <p:sp>
        <p:nvSpPr>
          <p:cNvPr id="4" name="TextBox 3">
            <a:extLst>
              <a:ext uri="{FF2B5EF4-FFF2-40B4-BE49-F238E27FC236}">
                <a16:creationId xmlns:a16="http://schemas.microsoft.com/office/drawing/2014/main" id="{C103196A-A3A0-CA88-5554-12DFC204CD2C}"/>
              </a:ext>
            </a:extLst>
          </p:cNvPr>
          <p:cNvSpPr txBox="1"/>
          <p:nvPr/>
        </p:nvSpPr>
        <p:spPr>
          <a:xfrm>
            <a:off x="588263" y="1479034"/>
            <a:ext cx="7010400" cy="369332"/>
          </a:xfrm>
          <a:prstGeom prst="rect">
            <a:avLst/>
          </a:prstGeom>
          <a:noFill/>
        </p:spPr>
        <p:txBody>
          <a:bodyPr wrap="square">
            <a:spAutoFit/>
          </a:bodyPr>
          <a:lstStyle/>
          <a:p>
            <a:r>
              <a:rPr lang="nl-BE" dirty="0"/>
              <a:t>https://glennsqlperformance.com/resources/</a:t>
            </a:r>
          </a:p>
        </p:txBody>
      </p:sp>
    </p:spTree>
    <p:extLst>
      <p:ext uri="{BB962C8B-B14F-4D97-AF65-F5344CB8AC3E}">
        <p14:creationId xmlns:p14="http://schemas.microsoft.com/office/powerpoint/2010/main" val="8953461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Automatic tuning</a:t>
            </a:r>
          </a:p>
        </p:txBody>
      </p:sp>
      <p:pic>
        <p:nvPicPr>
          <p:cNvPr id="4" name="Picture 3">
            <a:extLst>
              <a:ext uri="{FF2B5EF4-FFF2-40B4-BE49-F238E27FC236}">
                <a16:creationId xmlns:a16="http://schemas.microsoft.com/office/drawing/2014/main" id="{EA58914F-CC24-70B7-9701-9EE6910FF7DB}"/>
              </a:ext>
            </a:extLst>
          </p:cNvPr>
          <p:cNvPicPr>
            <a:picLocks noChangeAspect="1"/>
          </p:cNvPicPr>
          <p:nvPr/>
        </p:nvPicPr>
        <p:blipFill>
          <a:blip r:embed="rId3"/>
          <a:stretch>
            <a:fillRect/>
          </a:stretch>
        </p:blipFill>
        <p:spPr>
          <a:xfrm>
            <a:off x="588263" y="2181816"/>
            <a:ext cx="8960731" cy="3533184"/>
          </a:xfrm>
          <a:prstGeom prst="rect">
            <a:avLst/>
          </a:prstGeom>
        </p:spPr>
      </p:pic>
    </p:spTree>
    <p:extLst>
      <p:ext uri="{BB962C8B-B14F-4D97-AF65-F5344CB8AC3E}">
        <p14:creationId xmlns:p14="http://schemas.microsoft.com/office/powerpoint/2010/main" val="12011679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GB" sz="3600" b="0" i="0" u="none" strike="noStrike" noProof="0" dirty="0">
                <a:effectLst/>
                <a:latin typeface="+mn-lt"/>
              </a:rPr>
              <a:t>Securing your data</a:t>
            </a:r>
            <a:endParaRPr lang="en-US" dirty="0"/>
          </a:p>
        </p:txBody>
      </p:sp>
    </p:spTree>
    <p:extLst>
      <p:ext uri="{BB962C8B-B14F-4D97-AF65-F5344CB8AC3E}">
        <p14:creationId xmlns:p14="http://schemas.microsoft.com/office/powerpoint/2010/main" val="372562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20683" y="210339"/>
            <a:ext cx="12174710" cy="753843"/>
          </a:xfrm>
        </p:spPr>
        <p:txBody>
          <a:bodyPr vert="horz" wrap="square" lIns="0" tIns="89630" rIns="143407" bIns="89630" rtlCol="0" anchor="t">
            <a:noAutofit/>
          </a:bodyPr>
          <a:lstStyle/>
          <a:p>
            <a:pPr marL="12696" indent="53955">
              <a:lnSpc>
                <a:spcPct val="100000"/>
              </a:lnSpc>
              <a:spcBef>
                <a:spcPts val="0"/>
              </a:spcBef>
              <a:defRPr/>
            </a:pPr>
            <a:r>
              <a:rPr lang="en-US" sz="2745" cap="all" spc="800" dirty="0">
                <a:solidFill>
                  <a:srgbClr val="0078D7"/>
                </a:solidFill>
                <a:latin typeface="Segoe UI" panose="020B0502040204020203" pitchFamily="34" charset="0"/>
                <a:ea typeface="Segoe UI Semilight" charset="0"/>
              </a:rPr>
              <a:t>Industry-Leading Security</a:t>
            </a:r>
            <a:br>
              <a:rPr lang="en-US" sz="2745" cap="all" spc="800" dirty="0">
                <a:solidFill>
                  <a:srgbClr val="0078D7"/>
                </a:solidFill>
                <a:latin typeface="Segoe UI Semilight" charset="0"/>
                <a:ea typeface="Segoe UI Semilight" charset="0"/>
                <a:cs typeface="Segoe UI Semilight" charset="0"/>
              </a:rPr>
            </a:br>
            <a:endParaRPr lang="en-US" sz="2745" kern="0" dirty="0">
              <a:solidFill>
                <a:srgbClr val="002050"/>
              </a:solidFill>
              <a:latin typeface="Segoe UI Semibold" panose="020B0702040204020203" pitchFamily="34" charset="0"/>
              <a:ea typeface="MS PGothic" charset="0"/>
              <a:cs typeface="Segoe UI Semibold" panose="020B0702040204020203" pitchFamily="34" charset="0"/>
            </a:endParaRPr>
          </a:p>
        </p:txBody>
      </p:sp>
      <p:sp>
        <p:nvSpPr>
          <p:cNvPr id="8" name="Text Placeholder 4"/>
          <p:cNvSpPr>
            <a:spLocks noGrp="1"/>
          </p:cNvSpPr>
          <p:nvPr>
            <p:ph type="body" sz="quarter" idx="4294967295"/>
          </p:nvPr>
        </p:nvSpPr>
        <p:spPr>
          <a:xfrm>
            <a:off x="1730" y="6501529"/>
            <a:ext cx="12188542" cy="355499"/>
          </a:xfrm>
          <a:solidFill>
            <a:srgbClr val="0078D7"/>
          </a:solidFill>
          <a:ln>
            <a:noFill/>
          </a:ln>
        </p:spPr>
        <p:txBody>
          <a:bodyPr vert="horz" wrap="square" lIns="457070" tIns="0" rIns="143407" bIns="0" rtlCol="0" anchor="ctr" anchorCtr="0">
            <a:noAutofit/>
          </a:bodyPr>
          <a:lstStyle/>
          <a:p>
            <a:pPr marL="0" indent="0">
              <a:buNone/>
            </a:pPr>
            <a:r>
              <a:rPr lang="en-US" sz="1600" b="1" dirty="0">
                <a:solidFill>
                  <a:schemeClr val="bg1"/>
                </a:solidFill>
                <a:latin typeface="Segoe UI Semibold" charset="0"/>
                <a:ea typeface="Segoe UI Semibold" charset="0"/>
                <a:cs typeface="Segoe UI Semibold" charset="0"/>
              </a:rPr>
              <a:t>SECURITY</a:t>
            </a:r>
            <a:endParaRPr lang="en-US" sz="1600" b="1" dirty="0">
              <a:solidFill>
                <a:schemeClr val="bg1"/>
              </a:solidFill>
            </a:endParaRPr>
          </a:p>
        </p:txBody>
      </p:sp>
      <p:cxnSp>
        <p:nvCxnSpPr>
          <p:cNvPr id="11" name="Straight Connector 10"/>
          <p:cNvCxnSpPr/>
          <p:nvPr/>
        </p:nvCxnSpPr>
        <p:spPr>
          <a:xfrm>
            <a:off x="469135" y="964182"/>
            <a:ext cx="11220811"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Content Placeholder 1">
            <a:extLst>
              <a:ext uri="{FF2B5EF4-FFF2-40B4-BE49-F238E27FC236}">
                <a16:creationId xmlns:a16="http://schemas.microsoft.com/office/drawing/2014/main" id="{13EFD522-E268-4A15-86EF-D1102758AD09}"/>
              </a:ext>
            </a:extLst>
          </p:cNvPr>
          <p:cNvSpPr txBox="1">
            <a:spLocks/>
          </p:cNvSpPr>
          <p:nvPr/>
        </p:nvSpPr>
        <p:spPr>
          <a:xfrm>
            <a:off x="6989131" y="1132206"/>
            <a:ext cx="4369749" cy="5369322"/>
          </a:xfrm>
          <a:prstGeom prst="rect">
            <a:avLst/>
          </a:prstGeom>
          <a:noFill/>
          <a:ln>
            <a:noFill/>
          </a:ln>
        </p:spPr>
        <p:style>
          <a:lnRef idx="0">
            <a:scrgbClr r="0" g="0" b="0"/>
          </a:lnRef>
          <a:fillRef idx="0">
            <a:scrgbClr r="0" g="0" b="0"/>
          </a:fillRef>
          <a:effectRef idx="0">
            <a:scrgbClr r="0" g="0" b="0"/>
          </a:effectRef>
          <a:fontRef idx="minor">
            <a:schemeClr val="dk1"/>
          </a:fontRef>
        </p:style>
        <p:txBody>
          <a:bodyPr lIns="248683" tIns="124342" rIns="248683" bIns="124342"/>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57148" indent="0">
              <a:spcBef>
                <a:spcPts val="600"/>
              </a:spcBef>
              <a:buNone/>
              <a:defRPr/>
            </a:pPr>
            <a:r>
              <a:rPr kumimoji="0" lang="en-US" sz="1400" b="1" i="0" u="none" strike="noStrike" kern="1200" cap="none" spc="0" normalizeH="0" baseline="0" noProof="0" dirty="0">
                <a:ln>
                  <a:noFill/>
                </a:ln>
                <a:solidFill>
                  <a:schemeClr val="tx1"/>
                </a:solidFill>
                <a:effectLst/>
                <a:uLnTx/>
                <a:uFillTx/>
                <a:latin typeface="Segoe UI Light"/>
                <a:cs typeface="Segoe UI" panose="020B0502040204020203" pitchFamily="34" charset="0"/>
              </a:rPr>
              <a:t>Network Security</a:t>
            </a:r>
          </a:p>
          <a:p>
            <a:pPr marL="742931" lvl="1" indent="-285750">
              <a:spcBef>
                <a:spcPts val="600"/>
              </a:spcBef>
              <a:defRPr/>
            </a:pPr>
            <a:r>
              <a:rPr lang="en-US" sz="1200" dirty="0">
                <a:solidFill>
                  <a:schemeClr val="tx1"/>
                </a:solidFill>
                <a:latin typeface="Segoe UI Light"/>
                <a:cs typeface="Segoe UI" panose="020B0502040204020203" pitchFamily="34" charset="0"/>
              </a:rPr>
              <a:t>IP Firewall rules</a:t>
            </a:r>
          </a:p>
          <a:p>
            <a:pPr marL="742931" lvl="1" indent="-285750">
              <a:spcBef>
                <a:spcPts val="600"/>
              </a:spcBef>
              <a:defRPr/>
            </a:pPr>
            <a:r>
              <a:rPr kumimoji="0" lang="en-US" sz="1200" b="0" i="0" u="none" strike="noStrike" kern="1200" cap="none" spc="0" normalizeH="0" baseline="0" noProof="0" dirty="0">
                <a:ln>
                  <a:noFill/>
                </a:ln>
                <a:solidFill>
                  <a:schemeClr val="tx1"/>
                </a:solidFill>
                <a:effectLst/>
                <a:uLnTx/>
                <a:uFillTx/>
                <a:latin typeface="Segoe UI Light"/>
                <a:cs typeface="Segoe UI" panose="020B0502040204020203" pitchFamily="34" charset="0"/>
              </a:rPr>
              <a:t>Virtual Network Firewall Rules</a:t>
            </a:r>
          </a:p>
          <a:p>
            <a:pPr marL="457181" lvl="1" indent="0">
              <a:spcBef>
                <a:spcPts val="600"/>
              </a:spcBef>
              <a:buNone/>
              <a:defRPr/>
            </a:pPr>
            <a:endParaRPr kumimoji="0" lang="en-US" sz="1200" b="0" i="0" u="none" strike="noStrike" kern="1200" cap="none" spc="0" normalizeH="0" baseline="0" noProof="0" dirty="0">
              <a:ln>
                <a:noFill/>
              </a:ln>
              <a:solidFill>
                <a:schemeClr val="tx1"/>
              </a:solidFill>
              <a:effectLst/>
              <a:uLnTx/>
              <a:uFillTx/>
              <a:latin typeface="Segoe UI Light"/>
              <a:cs typeface="Segoe UI" panose="020B0502040204020203" pitchFamily="34" charset="0"/>
            </a:endParaRPr>
          </a:p>
          <a:p>
            <a:pPr marL="57148" indent="0">
              <a:spcBef>
                <a:spcPts val="600"/>
              </a:spcBef>
              <a:buNone/>
              <a:defRPr/>
            </a:pPr>
            <a:r>
              <a:rPr lang="en-US" sz="1400" b="1" dirty="0">
                <a:solidFill>
                  <a:schemeClr val="tx1"/>
                </a:solidFill>
                <a:latin typeface="Segoe UI Light"/>
                <a:cs typeface="Segoe UI" panose="020B0502040204020203" pitchFamily="34" charset="0"/>
              </a:rPr>
              <a:t>Access Management</a:t>
            </a:r>
          </a:p>
          <a:p>
            <a:pPr marL="742931" lvl="1" indent="-285750">
              <a:spcBef>
                <a:spcPts val="600"/>
              </a:spcBef>
              <a:defRPr/>
            </a:pPr>
            <a:r>
              <a:rPr lang="en-US" sz="1200" dirty="0">
                <a:solidFill>
                  <a:schemeClr val="tx1"/>
                </a:solidFill>
                <a:latin typeface="Segoe UI Light"/>
                <a:cs typeface="Segoe UI" panose="020B0502040204020203" pitchFamily="34" charset="0"/>
              </a:rPr>
              <a:t>Authentication</a:t>
            </a:r>
          </a:p>
          <a:p>
            <a:pPr marL="1142964" lvl="2" indent="-285750">
              <a:spcBef>
                <a:spcPts val="600"/>
              </a:spcBef>
              <a:defRPr/>
            </a:pPr>
            <a:r>
              <a:rPr lang="en-US" sz="1200" dirty="0">
                <a:solidFill>
                  <a:schemeClr val="tx1"/>
                </a:solidFill>
                <a:latin typeface="Segoe UI Light"/>
                <a:cs typeface="Segoe UI" panose="020B0502040204020203" pitchFamily="34" charset="0"/>
              </a:rPr>
              <a:t>SQL Authentication</a:t>
            </a:r>
          </a:p>
          <a:p>
            <a:pPr marL="1142964" lvl="2" indent="-285750">
              <a:spcBef>
                <a:spcPts val="600"/>
              </a:spcBef>
              <a:defRPr/>
            </a:pPr>
            <a:r>
              <a:rPr lang="en-US" sz="1200" dirty="0">
                <a:solidFill>
                  <a:schemeClr val="tx1"/>
                </a:solidFill>
                <a:latin typeface="Segoe UI Light"/>
                <a:cs typeface="Segoe UI" panose="020B0502040204020203" pitchFamily="34" charset="0"/>
              </a:rPr>
              <a:t>AAD Authentication</a:t>
            </a:r>
          </a:p>
          <a:p>
            <a:pPr marL="742931" lvl="1" indent="-285750">
              <a:spcBef>
                <a:spcPts val="600"/>
              </a:spcBef>
              <a:defRPr/>
            </a:pPr>
            <a:r>
              <a:rPr lang="en-US" sz="1200" dirty="0">
                <a:solidFill>
                  <a:schemeClr val="tx1"/>
                </a:solidFill>
                <a:latin typeface="Segoe UI Light"/>
                <a:cs typeface="Segoe UI" panose="020B0502040204020203" pitchFamily="34" charset="0"/>
              </a:rPr>
              <a:t>Authorization</a:t>
            </a:r>
          </a:p>
          <a:p>
            <a:pPr marL="1142964" lvl="2" indent="-285750">
              <a:spcBef>
                <a:spcPts val="600"/>
              </a:spcBef>
              <a:defRPr/>
            </a:pPr>
            <a:r>
              <a:rPr lang="en-US" sz="1200" dirty="0">
                <a:solidFill>
                  <a:schemeClr val="tx1"/>
                </a:solidFill>
                <a:latin typeface="Segoe UI Light"/>
                <a:cs typeface="Segoe UI" panose="020B0502040204020203" pitchFamily="34" charset="0"/>
              </a:rPr>
              <a:t>Roles and permissions</a:t>
            </a:r>
          </a:p>
          <a:p>
            <a:pPr marL="1142964" lvl="2" indent="-285750">
              <a:spcBef>
                <a:spcPts val="600"/>
              </a:spcBef>
              <a:defRPr/>
            </a:pPr>
            <a:r>
              <a:rPr lang="en-US" sz="1200" dirty="0">
                <a:solidFill>
                  <a:schemeClr val="tx1"/>
                </a:solidFill>
                <a:latin typeface="Segoe UI Light"/>
                <a:cs typeface="Segoe UI" panose="020B0502040204020203" pitchFamily="34" charset="0"/>
              </a:rPr>
              <a:t>Logins and Users</a:t>
            </a:r>
          </a:p>
          <a:p>
            <a:pPr marL="1142964" lvl="2" indent="-285750">
              <a:spcBef>
                <a:spcPts val="600"/>
              </a:spcBef>
              <a:defRPr/>
            </a:pPr>
            <a:r>
              <a:rPr lang="en-US" sz="1200" dirty="0">
                <a:solidFill>
                  <a:schemeClr val="tx1"/>
                </a:solidFill>
                <a:latin typeface="Segoe UI Light"/>
                <a:cs typeface="Segoe UI" panose="020B0502040204020203" pitchFamily="34" charset="0"/>
              </a:rPr>
              <a:t>Row-Level Security</a:t>
            </a:r>
          </a:p>
          <a:p>
            <a:pPr marL="857214" lvl="2" indent="0">
              <a:spcBef>
                <a:spcPts val="600"/>
              </a:spcBef>
              <a:buNone/>
              <a:defRPr/>
            </a:pPr>
            <a:endParaRPr lang="en-US" sz="1200" dirty="0">
              <a:solidFill>
                <a:schemeClr val="tx1"/>
              </a:solidFill>
              <a:latin typeface="Segoe UI Light"/>
              <a:cs typeface="Segoe UI" panose="020B0502040204020203" pitchFamily="34" charset="0"/>
            </a:endParaRPr>
          </a:p>
          <a:p>
            <a:pPr marL="57148" indent="0">
              <a:spcBef>
                <a:spcPts val="600"/>
              </a:spcBef>
              <a:buNone/>
              <a:defRPr/>
            </a:pPr>
            <a:r>
              <a:rPr lang="en-US" sz="1400" b="1" dirty="0">
                <a:solidFill>
                  <a:schemeClr val="tx1"/>
                </a:solidFill>
                <a:latin typeface="Segoe UI Light"/>
                <a:cs typeface="Segoe UI" panose="020B0502040204020203" pitchFamily="34" charset="0"/>
              </a:rPr>
              <a:t>Threat Protection and Security Management</a:t>
            </a:r>
          </a:p>
          <a:p>
            <a:pPr marL="742931" lvl="1" indent="-285750">
              <a:spcBef>
                <a:spcPts val="600"/>
              </a:spcBef>
              <a:defRPr/>
            </a:pPr>
            <a:r>
              <a:rPr lang="en-US" sz="1200" dirty="0">
                <a:solidFill>
                  <a:schemeClr val="tx1"/>
                </a:solidFill>
                <a:latin typeface="Segoe UI Light"/>
                <a:cs typeface="Segoe UI" panose="020B0502040204020203" pitchFamily="34" charset="0"/>
              </a:rPr>
              <a:t>Auditing </a:t>
            </a:r>
          </a:p>
          <a:p>
            <a:pPr marL="742931" lvl="1" indent="-285750">
              <a:spcBef>
                <a:spcPts val="600"/>
              </a:spcBef>
              <a:defRPr/>
            </a:pPr>
            <a:r>
              <a:rPr lang="en-US" sz="1200" dirty="0">
                <a:solidFill>
                  <a:schemeClr val="tx1"/>
                </a:solidFill>
                <a:latin typeface="Segoe UI Light"/>
                <a:cs typeface="Segoe UI" panose="020B0502040204020203" pitchFamily="34" charset="0"/>
              </a:rPr>
              <a:t>Advanced data security</a:t>
            </a:r>
          </a:p>
          <a:p>
            <a:pPr marL="1142964" lvl="2" indent="-285750">
              <a:spcBef>
                <a:spcPts val="600"/>
              </a:spcBef>
              <a:defRPr/>
            </a:pPr>
            <a:r>
              <a:rPr lang="en-US" sz="1200" dirty="0">
                <a:solidFill>
                  <a:schemeClr val="tx1"/>
                </a:solidFill>
                <a:latin typeface="Segoe UI Light"/>
                <a:cs typeface="Segoe UI" panose="020B0502040204020203" pitchFamily="34" charset="0"/>
              </a:rPr>
              <a:t>Data Discovery and Classification</a:t>
            </a:r>
          </a:p>
          <a:p>
            <a:pPr marL="1142964" lvl="2" indent="-285750">
              <a:spcBef>
                <a:spcPts val="600"/>
              </a:spcBef>
              <a:defRPr/>
            </a:pPr>
            <a:r>
              <a:rPr lang="en-US" sz="1200" dirty="0">
                <a:solidFill>
                  <a:schemeClr val="tx1"/>
                </a:solidFill>
                <a:latin typeface="Segoe UI Light"/>
                <a:cs typeface="Segoe UI" panose="020B0502040204020203" pitchFamily="34" charset="0"/>
              </a:rPr>
              <a:t>Advanced Threat Protection </a:t>
            </a:r>
          </a:p>
          <a:p>
            <a:pPr marL="1142964" lvl="2" indent="-285750">
              <a:spcBef>
                <a:spcPts val="600"/>
              </a:spcBef>
              <a:defRPr/>
            </a:pPr>
            <a:r>
              <a:rPr lang="en-US" sz="1200" dirty="0">
                <a:solidFill>
                  <a:schemeClr val="tx1"/>
                </a:solidFill>
                <a:latin typeface="Segoe UI Light"/>
                <a:cs typeface="Segoe UI" panose="020B0502040204020203" pitchFamily="34" charset="0"/>
              </a:rPr>
              <a:t>Vulnerability Assessment</a:t>
            </a:r>
          </a:p>
          <a:p>
            <a:pPr marL="342898" indent="-285750">
              <a:spcBef>
                <a:spcPts val="600"/>
              </a:spcBef>
              <a:defRPr/>
            </a:pPr>
            <a:endParaRPr kumimoji="0" lang="en-US" sz="1200" b="0" i="0" u="none" strike="noStrike" kern="1200" cap="none" spc="0" normalizeH="0" baseline="0" noProof="0" dirty="0">
              <a:ln>
                <a:noFill/>
              </a:ln>
              <a:solidFill>
                <a:srgbClr val="000000"/>
              </a:solidFill>
              <a:effectLst/>
              <a:uLnTx/>
              <a:uFillTx/>
              <a:latin typeface="Segoe UI Light"/>
              <a:ea typeface="+mn-ea"/>
              <a:cs typeface="Segoe UI"/>
            </a:endParaRPr>
          </a:p>
        </p:txBody>
      </p:sp>
      <p:pic>
        <p:nvPicPr>
          <p:cNvPr id="3" name="Picture 2">
            <a:extLst>
              <a:ext uri="{FF2B5EF4-FFF2-40B4-BE49-F238E27FC236}">
                <a16:creationId xmlns:a16="http://schemas.microsoft.com/office/drawing/2014/main" id="{18C0EF11-027F-4839-A197-6A95F639547A}"/>
              </a:ext>
            </a:extLst>
          </p:cNvPr>
          <p:cNvPicPr>
            <a:picLocks noChangeAspect="1"/>
          </p:cNvPicPr>
          <p:nvPr/>
        </p:nvPicPr>
        <p:blipFill>
          <a:blip r:embed="rId3"/>
          <a:stretch>
            <a:fillRect/>
          </a:stretch>
        </p:blipFill>
        <p:spPr>
          <a:xfrm>
            <a:off x="514855" y="1048193"/>
            <a:ext cx="5810875" cy="3209515"/>
          </a:xfrm>
          <a:prstGeom prst="rect">
            <a:avLst/>
          </a:prstGeom>
        </p:spPr>
      </p:pic>
      <p:sp>
        <p:nvSpPr>
          <p:cNvPr id="4" name="Content Placeholder 1">
            <a:extLst>
              <a:ext uri="{FF2B5EF4-FFF2-40B4-BE49-F238E27FC236}">
                <a16:creationId xmlns:a16="http://schemas.microsoft.com/office/drawing/2014/main" id="{AA764658-0635-4933-9702-60C1104E30F5}"/>
              </a:ext>
            </a:extLst>
          </p:cNvPr>
          <p:cNvSpPr txBox="1">
            <a:spLocks/>
          </p:cNvSpPr>
          <p:nvPr/>
        </p:nvSpPr>
        <p:spPr>
          <a:xfrm>
            <a:off x="689931" y="4549890"/>
            <a:ext cx="4369749" cy="1951638"/>
          </a:xfrm>
          <a:prstGeom prst="rect">
            <a:avLst/>
          </a:prstGeom>
          <a:noFill/>
          <a:ln>
            <a:noFill/>
          </a:ln>
        </p:spPr>
        <p:style>
          <a:lnRef idx="0">
            <a:scrgbClr r="0" g="0" b="0"/>
          </a:lnRef>
          <a:fillRef idx="0">
            <a:scrgbClr r="0" g="0" b="0"/>
          </a:fillRef>
          <a:effectRef idx="0">
            <a:scrgbClr r="0" g="0" b="0"/>
          </a:effectRef>
          <a:fontRef idx="minor">
            <a:schemeClr val="dk1"/>
          </a:fontRef>
        </p:style>
        <p:txBody>
          <a:bodyPr lIns="248683" tIns="124342" rIns="248683" bIns="124342"/>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342898" indent="-285750">
              <a:spcBef>
                <a:spcPts val="600"/>
              </a:spcBef>
              <a:defRPr/>
            </a:pPr>
            <a:r>
              <a:rPr lang="en-US" sz="1400" b="1" dirty="0">
                <a:solidFill>
                  <a:schemeClr val="tx1"/>
                </a:solidFill>
                <a:latin typeface="Segoe UI Light"/>
                <a:cs typeface="Segoe UI" panose="020B0502040204020203" pitchFamily="34" charset="0"/>
              </a:rPr>
              <a:t>Information Protection and Encryption</a:t>
            </a:r>
          </a:p>
          <a:p>
            <a:pPr marL="742931" lvl="1" indent="-285750">
              <a:spcBef>
                <a:spcPts val="600"/>
              </a:spcBef>
              <a:defRPr/>
            </a:pPr>
            <a:r>
              <a:rPr lang="en-US" sz="1200" dirty="0">
                <a:solidFill>
                  <a:schemeClr val="tx1"/>
                </a:solidFill>
                <a:latin typeface="Segoe UI Light"/>
                <a:cs typeface="Segoe UI" panose="020B0502040204020203" pitchFamily="34" charset="0"/>
              </a:rPr>
              <a:t>Transport Layer Security (Encryption in transit)</a:t>
            </a:r>
          </a:p>
          <a:p>
            <a:pPr marL="742931" lvl="1" indent="-285750">
              <a:spcBef>
                <a:spcPts val="600"/>
              </a:spcBef>
              <a:defRPr/>
            </a:pPr>
            <a:r>
              <a:rPr lang="en-US" sz="1200" dirty="0">
                <a:solidFill>
                  <a:schemeClr val="tx1"/>
                </a:solidFill>
                <a:latin typeface="Segoe UI Light"/>
                <a:cs typeface="Segoe UI" panose="020B0502040204020203" pitchFamily="34" charset="0"/>
              </a:rPr>
              <a:t>Transparent Data Encryption (Encryption at rest)</a:t>
            </a:r>
          </a:p>
          <a:p>
            <a:pPr marL="742931" lvl="1" indent="-285750">
              <a:spcBef>
                <a:spcPts val="600"/>
              </a:spcBef>
              <a:defRPr/>
            </a:pPr>
            <a:r>
              <a:rPr lang="en-US" sz="1200" dirty="0">
                <a:solidFill>
                  <a:schemeClr val="tx1"/>
                </a:solidFill>
                <a:latin typeface="Segoe UI Light"/>
                <a:cs typeface="Segoe UI" panose="020B0502040204020203" pitchFamily="34" charset="0"/>
              </a:rPr>
              <a:t>Always Encrypted (Encryption in use)</a:t>
            </a:r>
          </a:p>
          <a:p>
            <a:pPr marL="742931" lvl="1" indent="-285750">
              <a:spcBef>
                <a:spcPts val="600"/>
              </a:spcBef>
              <a:defRPr/>
            </a:pPr>
            <a:r>
              <a:rPr lang="en-US" sz="1200" dirty="0">
                <a:solidFill>
                  <a:schemeClr val="tx1"/>
                </a:solidFill>
                <a:latin typeface="Segoe UI Light"/>
                <a:cs typeface="Segoe UI" panose="020B0502040204020203" pitchFamily="34" charset="0"/>
              </a:rPr>
              <a:t>Dynamic data masking</a:t>
            </a:r>
          </a:p>
          <a:p>
            <a:pPr marL="457181" lvl="1" indent="0">
              <a:spcBef>
                <a:spcPts val="600"/>
              </a:spcBef>
              <a:buNone/>
              <a:defRPr/>
            </a:pPr>
            <a:endParaRPr lang="en-US" sz="1000" dirty="0">
              <a:solidFill>
                <a:schemeClr val="tx1"/>
              </a:solidFill>
              <a:latin typeface="Segoe UI Light"/>
              <a:cs typeface="Segoe UI" panose="020B0502040204020203" pitchFamily="34" charset="0"/>
            </a:endParaRPr>
          </a:p>
          <a:p>
            <a:pPr marL="342898" indent="-285750">
              <a:spcBef>
                <a:spcPts val="600"/>
              </a:spcBef>
              <a:defRPr/>
            </a:pPr>
            <a:endParaRPr lang="en-US" sz="1200" dirty="0">
              <a:solidFill>
                <a:schemeClr val="tx1"/>
              </a:solidFill>
              <a:latin typeface="Segoe UI Light"/>
              <a:cs typeface="Segoe UI" panose="020B0502040204020203" pitchFamily="34" charset="0"/>
            </a:endParaRPr>
          </a:p>
          <a:p>
            <a:pPr marL="342898" indent="-285750">
              <a:spcBef>
                <a:spcPts val="600"/>
              </a:spcBef>
              <a:defRPr/>
            </a:pPr>
            <a:endParaRPr kumimoji="0" lang="en-US" sz="1200" b="0" i="0" u="none" strike="noStrike" kern="1200" cap="none" spc="0" normalizeH="0" baseline="0" noProof="0" dirty="0">
              <a:ln>
                <a:noFill/>
              </a:ln>
              <a:solidFill>
                <a:srgbClr val="000000"/>
              </a:solidFill>
              <a:effectLst/>
              <a:uLnTx/>
              <a:uFillTx/>
              <a:latin typeface="Segoe UI Light"/>
              <a:ea typeface="+mn-ea"/>
              <a:cs typeface="Segoe UI"/>
            </a:endParaRPr>
          </a:p>
        </p:txBody>
      </p:sp>
    </p:spTree>
    <p:extLst>
      <p:ext uri="{BB962C8B-B14F-4D97-AF65-F5344CB8AC3E}">
        <p14:creationId xmlns:p14="http://schemas.microsoft.com/office/powerpoint/2010/main" val="4102726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331566"/>
            <a:ext cx="10515600" cy="580796"/>
          </a:xfrm>
        </p:spPr>
        <p:txBody>
          <a:bodyPr>
            <a:normAutofit/>
          </a:bodyPr>
          <a:lstStyle/>
          <a:p>
            <a:r>
              <a:rPr lang="en-US" sz="2800" b="1" dirty="0"/>
              <a:t>Auditing</a:t>
            </a:r>
          </a:p>
        </p:txBody>
      </p:sp>
      <p:sp>
        <p:nvSpPr>
          <p:cNvPr id="7" name="TextBox 6">
            <a:extLst>
              <a:ext uri="{FF2B5EF4-FFF2-40B4-BE49-F238E27FC236}">
                <a16:creationId xmlns:a16="http://schemas.microsoft.com/office/drawing/2014/main" id="{7F09DD76-46A3-4571-978E-ABC709082267}"/>
              </a:ext>
            </a:extLst>
          </p:cNvPr>
          <p:cNvSpPr txBox="1"/>
          <p:nvPr/>
        </p:nvSpPr>
        <p:spPr>
          <a:xfrm>
            <a:off x="378372" y="1002687"/>
            <a:ext cx="11249748" cy="2677656"/>
          </a:xfrm>
          <a:prstGeom prst="rect">
            <a:avLst/>
          </a:prstGeom>
          <a:noFill/>
        </p:spPr>
        <p:txBody>
          <a:bodyPr wrap="square" rtlCol="0">
            <a:spAutoFit/>
          </a:bodyPr>
          <a:lstStyle/>
          <a:p>
            <a:pPr marL="285750" indent="-285750">
              <a:buFont typeface="Arial" panose="020B0604020202020204" pitchFamily="34" charset="0"/>
              <a:buChar char="•"/>
            </a:pPr>
            <a:r>
              <a:rPr lang="en-GB" sz="1400" b="0" i="0" dirty="0">
                <a:solidFill>
                  <a:srgbClr val="171717"/>
                </a:solidFill>
                <a:effectLst/>
                <a:latin typeface="Segoe UI" panose="020B0502040204020203" pitchFamily="34" charset="0"/>
              </a:rPr>
              <a:t>The auditing feature tracks database events and writes events to an audit log in either Azure storage, Azure log analytics, or to an event hub.</a:t>
            </a:r>
          </a:p>
          <a:p>
            <a:pPr marL="285750" indent="-285750">
              <a:buFont typeface="Arial" panose="020B0604020202020204" pitchFamily="34" charset="0"/>
              <a:buChar char="•"/>
            </a:pPr>
            <a:endParaRPr lang="en-GB" sz="1400" dirty="0">
              <a:solidFill>
                <a:srgbClr val="171717"/>
              </a:solidFill>
              <a:latin typeface="Segoe UI" panose="020B0502040204020203" pitchFamily="34" charset="0"/>
            </a:endParaRPr>
          </a:p>
          <a:p>
            <a:pPr marL="285750" indent="-285750">
              <a:buFont typeface="Arial" panose="020B0604020202020204" pitchFamily="34" charset="0"/>
              <a:buChar char="•"/>
            </a:pPr>
            <a:r>
              <a:rPr lang="en-GB" sz="1400" dirty="0">
                <a:solidFill>
                  <a:srgbClr val="171717"/>
                </a:solidFill>
                <a:latin typeface="Segoe UI" panose="020B0502040204020203" pitchFamily="34" charset="0"/>
              </a:rPr>
              <a:t>This audit log should then be </a:t>
            </a:r>
            <a:r>
              <a:rPr lang="en-GB" sz="1400" dirty="0" err="1">
                <a:solidFill>
                  <a:srgbClr val="171717"/>
                </a:solidFill>
                <a:latin typeface="Segoe UI" panose="020B0502040204020203" pitchFamily="34" charset="0"/>
              </a:rPr>
              <a:t>analyzed</a:t>
            </a:r>
            <a:r>
              <a:rPr lang="en-GB" sz="1400" dirty="0">
                <a:solidFill>
                  <a:srgbClr val="171717"/>
                </a:solidFill>
                <a:latin typeface="Segoe UI" panose="020B0502040204020203" pitchFamily="34" charset="0"/>
              </a:rPr>
              <a:t> and investigated for historical activities to identify potential threats or suspected abuse and security violations.</a:t>
            </a:r>
          </a:p>
          <a:p>
            <a:pPr marL="285750" indent="-285750">
              <a:buFont typeface="Arial" panose="020B0604020202020204" pitchFamily="34" charset="0"/>
              <a:buChar char="•"/>
            </a:pPr>
            <a:endParaRPr lang="en-GB" sz="1400" dirty="0">
              <a:solidFill>
                <a:srgbClr val="171717"/>
              </a:solidFill>
              <a:latin typeface="Segoe UI" panose="020B0502040204020203" pitchFamily="34" charset="0"/>
            </a:endParaRPr>
          </a:p>
          <a:p>
            <a:pPr marL="285750" indent="-285750">
              <a:buFont typeface="Arial" panose="020B0604020202020204" pitchFamily="34" charset="0"/>
              <a:buChar char="•"/>
            </a:pPr>
            <a:endParaRPr lang="en-GB" sz="1400" dirty="0">
              <a:solidFill>
                <a:srgbClr val="171717"/>
              </a:solidFill>
              <a:latin typeface="Segoe UI" panose="020B0502040204020203" pitchFamily="34" charset="0"/>
            </a:endParaRPr>
          </a:p>
          <a:p>
            <a:r>
              <a:rPr lang="en-GB" sz="1400" b="1" dirty="0">
                <a:solidFill>
                  <a:srgbClr val="171717"/>
                </a:solidFill>
                <a:latin typeface="Segoe UI" panose="020B0502040204020203" pitchFamily="34" charset="0"/>
              </a:rPr>
              <a:t>Demo</a:t>
            </a:r>
          </a:p>
          <a:p>
            <a:endParaRPr lang="en-GB" sz="1400" dirty="0">
              <a:solidFill>
                <a:srgbClr val="171717"/>
              </a:solidFill>
              <a:latin typeface="Segoe UI" panose="020B0502040204020203" pitchFamily="34" charset="0"/>
            </a:endParaRPr>
          </a:p>
          <a:p>
            <a:pPr marL="285750" indent="-285750">
              <a:buFont typeface="Arial" panose="020B0604020202020204" pitchFamily="34" charset="0"/>
              <a:buChar char="•"/>
            </a:pPr>
            <a:r>
              <a:rPr lang="en-GB" sz="1400" dirty="0">
                <a:solidFill>
                  <a:srgbClr val="171717"/>
                </a:solidFill>
                <a:latin typeface="Segoe UI" panose="020B0502040204020203" pitchFamily="34" charset="0"/>
              </a:rPr>
              <a:t>Configure Auditing</a:t>
            </a:r>
          </a:p>
          <a:p>
            <a:pPr marL="285750" indent="-285750">
              <a:buFont typeface="Arial" panose="020B0604020202020204" pitchFamily="34" charset="0"/>
              <a:buChar char="•"/>
            </a:pPr>
            <a:endParaRPr lang="en-GB" sz="1400" dirty="0"/>
          </a:p>
          <a:p>
            <a:endParaRPr lang="en-GB" sz="1400" dirty="0"/>
          </a:p>
        </p:txBody>
      </p:sp>
      <p:sp>
        <p:nvSpPr>
          <p:cNvPr id="4" name="TextBox 3">
            <a:extLst>
              <a:ext uri="{FF2B5EF4-FFF2-40B4-BE49-F238E27FC236}">
                <a16:creationId xmlns:a16="http://schemas.microsoft.com/office/drawing/2014/main" id="{3CF50B7B-0BDC-5D6E-6B62-21C614A9BFB5}"/>
              </a:ext>
            </a:extLst>
          </p:cNvPr>
          <p:cNvSpPr txBox="1"/>
          <p:nvPr/>
        </p:nvSpPr>
        <p:spPr>
          <a:xfrm>
            <a:off x="520700" y="3715786"/>
            <a:ext cx="7010400" cy="738664"/>
          </a:xfrm>
          <a:prstGeom prst="rect">
            <a:avLst/>
          </a:prstGeom>
          <a:noFill/>
        </p:spPr>
        <p:txBody>
          <a:bodyPr wrap="square">
            <a:spAutoFit/>
          </a:bodyPr>
          <a:lstStyle/>
          <a:p>
            <a:pPr algn="l">
              <a:buFont typeface="Arial" panose="020B0604020202020204" pitchFamily="34" charset="0"/>
              <a:buChar char="•"/>
            </a:pPr>
            <a:r>
              <a:rPr lang="en-US" sz="1400" dirty="0">
                <a:solidFill>
                  <a:srgbClr val="171717"/>
                </a:solidFill>
                <a:latin typeface="Segoe UI" panose="020B0502040204020203" pitchFamily="34" charset="0"/>
              </a:rPr>
              <a:t>BATCH_COMPLETED_GROUP</a:t>
            </a:r>
          </a:p>
          <a:p>
            <a:pPr algn="l">
              <a:buFont typeface="Arial" panose="020B0604020202020204" pitchFamily="34" charset="0"/>
              <a:buChar char="•"/>
            </a:pPr>
            <a:r>
              <a:rPr lang="en-US" sz="1400" dirty="0">
                <a:solidFill>
                  <a:srgbClr val="171717"/>
                </a:solidFill>
                <a:latin typeface="Segoe UI" panose="020B0502040204020203" pitchFamily="34" charset="0"/>
              </a:rPr>
              <a:t>SUCCESSFUL_DATABASE_AUTHENTICATION_GROUP</a:t>
            </a:r>
          </a:p>
          <a:p>
            <a:pPr algn="l">
              <a:buFont typeface="Arial" panose="020B0604020202020204" pitchFamily="34" charset="0"/>
              <a:buChar char="•"/>
            </a:pPr>
            <a:r>
              <a:rPr lang="en-US" sz="1400" dirty="0">
                <a:solidFill>
                  <a:srgbClr val="171717"/>
                </a:solidFill>
                <a:latin typeface="Segoe UI" panose="020B0502040204020203" pitchFamily="34" charset="0"/>
              </a:rPr>
              <a:t>FAILED_DATABASE_AUTHENTICATION_GROUP</a:t>
            </a:r>
          </a:p>
        </p:txBody>
      </p:sp>
    </p:spTree>
    <p:extLst>
      <p:ext uri="{BB962C8B-B14F-4D97-AF65-F5344CB8AC3E}">
        <p14:creationId xmlns:p14="http://schemas.microsoft.com/office/powerpoint/2010/main" val="25657763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331566"/>
            <a:ext cx="10515600" cy="580796"/>
          </a:xfrm>
        </p:spPr>
        <p:txBody>
          <a:bodyPr>
            <a:normAutofit/>
          </a:bodyPr>
          <a:lstStyle/>
          <a:p>
            <a:r>
              <a:rPr lang="en-GB" sz="2800" b="1" dirty="0"/>
              <a:t>Advanced Data Security - </a:t>
            </a:r>
            <a:r>
              <a:rPr lang="en-US" sz="2800" b="1" dirty="0"/>
              <a:t>Data discovery &amp; classification</a:t>
            </a:r>
          </a:p>
        </p:txBody>
      </p:sp>
      <p:pic>
        <p:nvPicPr>
          <p:cNvPr id="5" name="Picture 4">
            <a:extLst>
              <a:ext uri="{FF2B5EF4-FFF2-40B4-BE49-F238E27FC236}">
                <a16:creationId xmlns:a16="http://schemas.microsoft.com/office/drawing/2014/main" id="{D62BDF19-2FF8-4637-AAD9-482E24655849}"/>
              </a:ext>
            </a:extLst>
          </p:cNvPr>
          <p:cNvPicPr>
            <a:picLocks noChangeAspect="1"/>
          </p:cNvPicPr>
          <p:nvPr/>
        </p:nvPicPr>
        <p:blipFill>
          <a:blip r:embed="rId3"/>
          <a:stretch>
            <a:fillRect/>
          </a:stretch>
        </p:blipFill>
        <p:spPr>
          <a:xfrm>
            <a:off x="5345584" y="775662"/>
            <a:ext cx="6472016" cy="4026513"/>
          </a:xfrm>
          <a:prstGeom prst="rect">
            <a:avLst/>
          </a:prstGeom>
        </p:spPr>
      </p:pic>
      <p:pic>
        <p:nvPicPr>
          <p:cNvPr id="6" name="Picture 5">
            <a:extLst>
              <a:ext uri="{FF2B5EF4-FFF2-40B4-BE49-F238E27FC236}">
                <a16:creationId xmlns:a16="http://schemas.microsoft.com/office/drawing/2014/main" id="{1A4EAE9D-0878-490D-A02D-ECA9E14BD43B}"/>
              </a:ext>
            </a:extLst>
          </p:cNvPr>
          <p:cNvPicPr>
            <a:picLocks noChangeAspect="1"/>
          </p:cNvPicPr>
          <p:nvPr/>
        </p:nvPicPr>
        <p:blipFill>
          <a:blip r:embed="rId4"/>
          <a:stretch>
            <a:fillRect/>
          </a:stretch>
        </p:blipFill>
        <p:spPr>
          <a:xfrm>
            <a:off x="510803" y="5182898"/>
            <a:ext cx="11351172" cy="1511226"/>
          </a:xfrm>
          <a:prstGeom prst="rect">
            <a:avLst/>
          </a:prstGeom>
        </p:spPr>
      </p:pic>
      <p:sp>
        <p:nvSpPr>
          <p:cNvPr id="7" name="TextBox 6">
            <a:extLst>
              <a:ext uri="{FF2B5EF4-FFF2-40B4-BE49-F238E27FC236}">
                <a16:creationId xmlns:a16="http://schemas.microsoft.com/office/drawing/2014/main" id="{7F09DD76-46A3-4571-978E-ABC709082267}"/>
              </a:ext>
            </a:extLst>
          </p:cNvPr>
          <p:cNvSpPr txBox="1"/>
          <p:nvPr/>
        </p:nvSpPr>
        <p:spPr>
          <a:xfrm>
            <a:off x="378372" y="1002687"/>
            <a:ext cx="4805330" cy="2893100"/>
          </a:xfrm>
          <a:prstGeom prst="rect">
            <a:avLst/>
          </a:prstGeom>
          <a:noFill/>
        </p:spPr>
        <p:txBody>
          <a:bodyPr wrap="square" rtlCol="0">
            <a:spAutoFit/>
          </a:bodyPr>
          <a:lstStyle/>
          <a:p>
            <a:r>
              <a:rPr lang="en-GB" sz="1400" dirty="0"/>
              <a:t>Built-in advanced capabilities for discovering, classifying, </a:t>
            </a:r>
            <a:r>
              <a:rPr lang="en-GB" sz="1400" dirty="0" err="1"/>
              <a:t>labeling</a:t>
            </a:r>
            <a:r>
              <a:rPr lang="en-GB" sz="1400" dirty="0"/>
              <a:t> &amp; protecting the sensitive data in the databases for e.g. business, financial, healthcare, personally identifiable data (PII) etc.</a:t>
            </a:r>
          </a:p>
          <a:p>
            <a:endParaRPr lang="en-GB" sz="1400" dirty="0"/>
          </a:p>
          <a:p>
            <a:r>
              <a:rPr lang="en-GB" sz="1400" dirty="0"/>
              <a:t>Helps to meet data privacy standards and regulatory compliance requirements.</a:t>
            </a:r>
          </a:p>
          <a:p>
            <a:endParaRPr lang="en-GB" sz="1400" dirty="0"/>
          </a:p>
          <a:p>
            <a:r>
              <a:rPr lang="en-GB" sz="1400" dirty="0"/>
              <a:t>A new field in the </a:t>
            </a:r>
            <a:r>
              <a:rPr lang="en-GB" sz="1400" b="1" dirty="0"/>
              <a:t>audit log</a:t>
            </a:r>
            <a:r>
              <a:rPr lang="en-GB" sz="1400" dirty="0"/>
              <a:t> </a:t>
            </a:r>
            <a:r>
              <a:rPr lang="en-GB" sz="1400" i="1" dirty="0" err="1"/>
              <a:t>data_sensitivity_information</a:t>
            </a:r>
            <a:r>
              <a:rPr lang="en-GB" sz="1400" i="1" dirty="0"/>
              <a:t> </a:t>
            </a:r>
            <a:r>
              <a:rPr lang="en-GB" sz="1400" dirty="0"/>
              <a:t>logs the sensitivity classifications (labels) of the actual data that was returned by the query.</a:t>
            </a:r>
          </a:p>
          <a:p>
            <a:endParaRPr lang="en-GB" sz="1400" dirty="0"/>
          </a:p>
          <a:p>
            <a:endParaRPr lang="en-GB" sz="1400" dirty="0"/>
          </a:p>
        </p:txBody>
      </p:sp>
    </p:spTree>
    <p:extLst>
      <p:ext uri="{BB962C8B-B14F-4D97-AF65-F5344CB8AC3E}">
        <p14:creationId xmlns:p14="http://schemas.microsoft.com/office/powerpoint/2010/main" val="10308155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0741-EBBE-407F-9D22-AB91AD9ADA32}"/>
              </a:ext>
            </a:extLst>
          </p:cNvPr>
          <p:cNvSpPr>
            <a:spLocks noGrp="1"/>
          </p:cNvSpPr>
          <p:nvPr>
            <p:ph type="title"/>
          </p:nvPr>
        </p:nvSpPr>
        <p:spPr>
          <a:xfrm>
            <a:off x="462280" y="233045"/>
            <a:ext cx="5308600" cy="488315"/>
          </a:xfrm>
        </p:spPr>
        <p:txBody>
          <a:bodyPr>
            <a:normAutofit fontScale="90000"/>
          </a:bodyPr>
          <a:lstStyle/>
          <a:p>
            <a:r>
              <a:rPr lang="en-US"/>
              <a:t>Vulnerability Assessment </a:t>
            </a:r>
            <a:endParaRPr lang="en-GB" dirty="0"/>
          </a:p>
        </p:txBody>
      </p:sp>
      <p:pic>
        <p:nvPicPr>
          <p:cNvPr id="3" name="Picture 2">
            <a:extLst>
              <a:ext uri="{FF2B5EF4-FFF2-40B4-BE49-F238E27FC236}">
                <a16:creationId xmlns:a16="http://schemas.microsoft.com/office/drawing/2014/main" id="{AA50C679-650F-45A0-97FB-6D646D7539B0}"/>
              </a:ext>
            </a:extLst>
          </p:cNvPr>
          <p:cNvPicPr>
            <a:picLocks noChangeAspect="1"/>
          </p:cNvPicPr>
          <p:nvPr/>
        </p:nvPicPr>
        <p:blipFill>
          <a:blip r:embed="rId3"/>
          <a:stretch>
            <a:fillRect/>
          </a:stretch>
        </p:blipFill>
        <p:spPr>
          <a:xfrm>
            <a:off x="294640" y="1196777"/>
            <a:ext cx="4533583" cy="939952"/>
          </a:xfrm>
          <a:prstGeom prst="rect">
            <a:avLst/>
          </a:prstGeom>
        </p:spPr>
      </p:pic>
      <p:pic>
        <p:nvPicPr>
          <p:cNvPr id="4" name="Picture 3">
            <a:extLst>
              <a:ext uri="{FF2B5EF4-FFF2-40B4-BE49-F238E27FC236}">
                <a16:creationId xmlns:a16="http://schemas.microsoft.com/office/drawing/2014/main" id="{091CC6BA-42D6-497F-BE77-73002ACDF4FC}"/>
              </a:ext>
            </a:extLst>
          </p:cNvPr>
          <p:cNvPicPr>
            <a:picLocks noChangeAspect="1"/>
          </p:cNvPicPr>
          <p:nvPr/>
        </p:nvPicPr>
        <p:blipFill>
          <a:blip r:embed="rId4"/>
          <a:stretch>
            <a:fillRect/>
          </a:stretch>
        </p:blipFill>
        <p:spPr>
          <a:xfrm>
            <a:off x="294640" y="2679110"/>
            <a:ext cx="5242992" cy="2946888"/>
          </a:xfrm>
          <a:prstGeom prst="rect">
            <a:avLst/>
          </a:prstGeom>
        </p:spPr>
      </p:pic>
      <p:pic>
        <p:nvPicPr>
          <p:cNvPr id="5" name="Picture 4">
            <a:extLst>
              <a:ext uri="{FF2B5EF4-FFF2-40B4-BE49-F238E27FC236}">
                <a16:creationId xmlns:a16="http://schemas.microsoft.com/office/drawing/2014/main" id="{9EF3D277-0C0E-4E79-BA2D-89AC2BEE7CA4}"/>
              </a:ext>
            </a:extLst>
          </p:cNvPr>
          <p:cNvPicPr>
            <a:picLocks noChangeAspect="1"/>
          </p:cNvPicPr>
          <p:nvPr/>
        </p:nvPicPr>
        <p:blipFill>
          <a:blip r:embed="rId5"/>
          <a:stretch>
            <a:fillRect/>
          </a:stretch>
        </p:blipFill>
        <p:spPr>
          <a:xfrm>
            <a:off x="5725160" y="1237180"/>
            <a:ext cx="6121400" cy="3240741"/>
          </a:xfrm>
          <a:prstGeom prst="rect">
            <a:avLst/>
          </a:prstGeom>
        </p:spPr>
      </p:pic>
      <p:sp>
        <p:nvSpPr>
          <p:cNvPr id="7" name="TextBox 6">
            <a:extLst>
              <a:ext uri="{FF2B5EF4-FFF2-40B4-BE49-F238E27FC236}">
                <a16:creationId xmlns:a16="http://schemas.microsoft.com/office/drawing/2014/main" id="{98F3FC41-E53E-43AE-8463-3D24BB4944D5}"/>
              </a:ext>
            </a:extLst>
          </p:cNvPr>
          <p:cNvSpPr txBox="1"/>
          <p:nvPr/>
        </p:nvSpPr>
        <p:spPr>
          <a:xfrm>
            <a:off x="187960" y="889000"/>
            <a:ext cx="2164080" cy="307777"/>
          </a:xfrm>
          <a:prstGeom prst="rect">
            <a:avLst/>
          </a:prstGeom>
          <a:noFill/>
        </p:spPr>
        <p:txBody>
          <a:bodyPr wrap="square" rtlCol="0">
            <a:spAutoFit/>
          </a:bodyPr>
          <a:lstStyle/>
          <a:p>
            <a:r>
              <a:rPr lang="en-GB" sz="1400" dirty="0"/>
              <a:t>1. Run a Scan</a:t>
            </a:r>
          </a:p>
        </p:txBody>
      </p:sp>
      <p:sp>
        <p:nvSpPr>
          <p:cNvPr id="14" name="TextBox 13">
            <a:extLst>
              <a:ext uri="{FF2B5EF4-FFF2-40B4-BE49-F238E27FC236}">
                <a16:creationId xmlns:a16="http://schemas.microsoft.com/office/drawing/2014/main" id="{FC079AB8-A6B0-4ACD-AB4B-2549D28CCABE}"/>
              </a:ext>
            </a:extLst>
          </p:cNvPr>
          <p:cNvSpPr txBox="1"/>
          <p:nvPr/>
        </p:nvSpPr>
        <p:spPr>
          <a:xfrm>
            <a:off x="187960" y="2304369"/>
            <a:ext cx="2164080" cy="307777"/>
          </a:xfrm>
          <a:prstGeom prst="rect">
            <a:avLst/>
          </a:prstGeom>
          <a:noFill/>
        </p:spPr>
        <p:txBody>
          <a:bodyPr wrap="square" rtlCol="0">
            <a:spAutoFit/>
          </a:bodyPr>
          <a:lstStyle/>
          <a:p>
            <a:r>
              <a:rPr lang="en-GB" sz="1400" dirty="0"/>
              <a:t>2. View the report</a:t>
            </a:r>
          </a:p>
        </p:txBody>
      </p:sp>
      <p:sp>
        <p:nvSpPr>
          <p:cNvPr id="16" name="TextBox 15">
            <a:extLst>
              <a:ext uri="{FF2B5EF4-FFF2-40B4-BE49-F238E27FC236}">
                <a16:creationId xmlns:a16="http://schemas.microsoft.com/office/drawing/2014/main" id="{3A710B59-C1C7-4898-A5DA-FAE8E2FBB3B3}"/>
              </a:ext>
            </a:extLst>
          </p:cNvPr>
          <p:cNvSpPr txBox="1"/>
          <p:nvPr/>
        </p:nvSpPr>
        <p:spPr>
          <a:xfrm>
            <a:off x="5664200" y="888999"/>
            <a:ext cx="5161280" cy="307777"/>
          </a:xfrm>
          <a:prstGeom prst="rect">
            <a:avLst/>
          </a:prstGeom>
          <a:noFill/>
        </p:spPr>
        <p:txBody>
          <a:bodyPr wrap="square" rtlCol="0">
            <a:spAutoFit/>
          </a:bodyPr>
          <a:lstStyle/>
          <a:p>
            <a:r>
              <a:rPr lang="en-GB" sz="1400" dirty="0"/>
              <a:t>3. Drill-down to results / 4.Remediate the issue / 5.Set a baseline</a:t>
            </a:r>
          </a:p>
        </p:txBody>
      </p:sp>
    </p:spTree>
    <p:extLst>
      <p:ext uri="{BB962C8B-B14F-4D97-AF65-F5344CB8AC3E}">
        <p14:creationId xmlns:p14="http://schemas.microsoft.com/office/powerpoint/2010/main" val="13297228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294903"/>
            <a:ext cx="10515600" cy="580796"/>
          </a:xfrm>
        </p:spPr>
        <p:txBody>
          <a:bodyPr>
            <a:normAutofit/>
          </a:bodyPr>
          <a:lstStyle/>
          <a:p>
            <a:r>
              <a:rPr lang="en-US" sz="2800" b="1" dirty="0">
                <a:latin typeface="Segoe UI Light"/>
                <a:cs typeface="Segoe UI" panose="020B0502040204020203" pitchFamily="34" charset="0"/>
              </a:rPr>
              <a:t>Information Protection and Encryption</a:t>
            </a:r>
            <a:endParaRPr lang="en-US" sz="2800" b="1" dirty="0"/>
          </a:p>
        </p:txBody>
      </p:sp>
      <p:sp>
        <p:nvSpPr>
          <p:cNvPr id="7" name="TextBox 6">
            <a:extLst>
              <a:ext uri="{FF2B5EF4-FFF2-40B4-BE49-F238E27FC236}">
                <a16:creationId xmlns:a16="http://schemas.microsoft.com/office/drawing/2014/main" id="{7F09DD76-46A3-4571-978E-ABC709082267}"/>
              </a:ext>
            </a:extLst>
          </p:cNvPr>
          <p:cNvSpPr txBox="1"/>
          <p:nvPr/>
        </p:nvSpPr>
        <p:spPr>
          <a:xfrm>
            <a:off x="378372" y="1002687"/>
            <a:ext cx="11198948" cy="4585871"/>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Dynamic Data Masking</a:t>
            </a:r>
          </a:p>
          <a:p>
            <a:endParaRPr lang="en-GB" b="1"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GB" sz="1400" dirty="0"/>
              <a:t>Policy based security feature which hides the sensitive data in the result set of the query.</a:t>
            </a:r>
          </a:p>
          <a:p>
            <a:pPr marL="742950" lvl="1" indent="-285750">
              <a:buFont typeface="Arial" panose="020B0604020202020204" pitchFamily="34" charset="0"/>
              <a:buChar char="•"/>
            </a:pPr>
            <a:r>
              <a:rPr lang="en-GB" sz="1400" dirty="0"/>
              <a:t>Dynamic data masking can be configured by the Azure SQL Database admin, server admin, SQL security manager role.</a:t>
            </a:r>
          </a:p>
          <a:p>
            <a:pPr marL="742950" lvl="1" indent="-285750">
              <a:buFont typeface="Arial" panose="020B0604020202020204" pitchFamily="34" charset="0"/>
              <a:buChar char="•"/>
            </a:pPr>
            <a:r>
              <a:rPr lang="en-GB" sz="1400" dirty="0"/>
              <a:t>Users with administrator privileges are always excluded from masking,  and see the original data without any mask.</a:t>
            </a:r>
          </a:p>
          <a:p>
            <a:pPr marL="742950" lvl="1" indent="-285750">
              <a:buFont typeface="Arial" panose="020B0604020202020204" pitchFamily="34" charset="0"/>
              <a:buChar char="•"/>
            </a:pPr>
            <a:endParaRPr lang="en-GB" sz="1400" dirty="0">
              <a:latin typeface="Calibri" panose="020F0502020204030204" pitchFamily="34" charset="0"/>
              <a:cs typeface="Times New Roman" panose="02020603050405020304" pitchFamily="18" charset="0"/>
            </a:endParaRPr>
          </a:p>
          <a:p>
            <a:r>
              <a:rPr lang="en-GB" b="1" dirty="0">
                <a:latin typeface="Calibri" panose="020F0502020204030204" pitchFamily="34" charset="0"/>
                <a:ea typeface="Calibri" panose="020F0502020204030204" pitchFamily="34" charset="0"/>
                <a:cs typeface="Times New Roman" panose="02020603050405020304" pitchFamily="18" charset="0"/>
              </a:rPr>
              <a:t>Demo –</a:t>
            </a:r>
          </a:p>
          <a:p>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1200"/>
              </a:spcAft>
              <a:buFont typeface="Arial" panose="020B0604020202020204" pitchFamily="34" charset="0"/>
              <a:buChar char="•"/>
            </a:pPr>
            <a:r>
              <a:rPr lang="en-GB" sz="1400" dirty="0"/>
              <a:t>Done in labs</a:t>
            </a:r>
          </a:p>
          <a:p>
            <a:pPr lvl="1">
              <a:spcAft>
                <a:spcPts val="1200"/>
              </a:spcAft>
            </a:pPr>
            <a:endParaRPr lang="en-GB" sz="1400" dirty="0">
              <a:latin typeface="Calibri" panose="020F0502020204030204" pitchFamily="34" charset="0"/>
              <a:cs typeface="Times New Roman" panose="02020603050405020304" pitchFamily="18" charset="0"/>
            </a:endParaRPr>
          </a:p>
          <a:p>
            <a:pPr lvl="1">
              <a:spcAft>
                <a:spcPts val="1200"/>
              </a:spcAft>
            </a:pPr>
            <a:endParaRPr lang="en-GB" sz="1400" dirty="0">
              <a:latin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Encryption-in-transit</a:t>
            </a:r>
          </a:p>
          <a:p>
            <a:pPr marL="742950" lvl="1" indent="-285750">
              <a:buFont typeface="Arial" panose="020B0604020202020204" pitchFamily="34" charset="0"/>
              <a:buChar char="•"/>
            </a:pPr>
            <a:r>
              <a:rPr lang="en-GB" sz="1400" dirty="0"/>
              <a:t>SQL Database secures data by encrypting data in motion with Transport Layer Security</a:t>
            </a:r>
          </a:p>
          <a:p>
            <a:pPr marL="742950" lvl="1" indent="-285750">
              <a:buFont typeface="Arial" panose="020B0604020202020204" pitchFamily="34" charset="0"/>
              <a:buChar char="•"/>
            </a:pPr>
            <a:r>
              <a:rPr lang="en-GB" sz="1400" dirty="0"/>
              <a:t>Best practise is to specify encrypted connection (Encrypt = True) and not trust the server certificate (</a:t>
            </a:r>
            <a:r>
              <a:rPr lang="en-GB" sz="1400" dirty="0" err="1"/>
              <a:t>TrustServerCertificate</a:t>
            </a:r>
            <a:r>
              <a:rPr lang="en-GB" sz="1400" dirty="0"/>
              <a:t> = False) in applications connection string</a:t>
            </a:r>
          </a:p>
          <a:p>
            <a:pPr marL="742950" lvl="1" indent="-285750">
              <a:buFont typeface="Arial" panose="020B0604020202020204" pitchFamily="34" charset="0"/>
              <a:buChar char="•"/>
            </a:pPr>
            <a:r>
              <a:rPr lang="en-GB" sz="1400" dirty="0"/>
              <a:t>Evaluate security risk  of non-Microsoft drivers if they are not using TLS or using older version of TLS (&lt;1.2) </a:t>
            </a:r>
          </a:p>
          <a:p>
            <a:endParaRPr lang="en-GB" b="1"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27746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descr="Shows different points between 2020 and 2021 and beyond">
            <a:extLst>
              <a:ext uri="{FF2B5EF4-FFF2-40B4-BE49-F238E27FC236}">
                <a16:creationId xmlns:a16="http://schemas.microsoft.com/office/drawing/2014/main" id="{58805774-D605-4C2F-92F5-0225958A3D89}"/>
              </a:ext>
            </a:extLst>
          </p:cNvPr>
          <p:cNvSpPr/>
          <p:nvPr/>
        </p:nvSpPr>
        <p:spPr>
          <a:xfrm>
            <a:off x="0" y="-15729"/>
            <a:ext cx="12191999" cy="3713562"/>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descr="Shows comparison of 2020 to 2021 and beyond">
            <a:extLst>
              <a:ext uri="{FF2B5EF4-FFF2-40B4-BE49-F238E27FC236}">
                <a16:creationId xmlns:a16="http://schemas.microsoft.com/office/drawing/2014/main" id="{1C1C70CD-0E69-4073-9847-6BFC906BF2F9}"/>
              </a:ext>
            </a:extLst>
          </p:cNvPr>
          <p:cNvSpPr/>
          <p:nvPr/>
        </p:nvSpPr>
        <p:spPr>
          <a:xfrm>
            <a:off x="-772" y="3697833"/>
            <a:ext cx="12191999" cy="3160167"/>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1110324" y="2076935"/>
            <a:ext cx="9445934" cy="1020602"/>
          </a:xfrm>
        </p:spPr>
        <p:txBody>
          <a:bodyPr>
            <a:noAutofit/>
          </a:bodyPr>
          <a:lstStyle/>
          <a:p>
            <a:pPr algn="ctr"/>
            <a:r>
              <a:rPr lang="en-US" dirty="0">
                <a:solidFill>
                  <a:schemeClr val="accent3"/>
                </a:solidFill>
              </a:rPr>
              <a:t>Two Years of Unprecedented Change</a:t>
            </a:r>
          </a:p>
        </p:txBody>
      </p:sp>
      <p:sp>
        <p:nvSpPr>
          <p:cNvPr id="12" name="TextBox 11">
            <a:extLst>
              <a:ext uri="{FF2B5EF4-FFF2-40B4-BE49-F238E27FC236}">
                <a16:creationId xmlns:a16="http://schemas.microsoft.com/office/drawing/2014/main" id="{82F9DB1F-C089-44FC-B076-45B31CA8D609}"/>
              </a:ext>
            </a:extLst>
          </p:cNvPr>
          <p:cNvSpPr txBox="1"/>
          <p:nvPr/>
        </p:nvSpPr>
        <p:spPr>
          <a:xfrm>
            <a:off x="217715" y="4603164"/>
            <a:ext cx="3681710" cy="1721433"/>
          </a:xfrm>
          <a:prstGeom prst="rect">
            <a:avLst/>
          </a:prstGeom>
        </p:spPr>
        <p:txBody>
          <a:bodyPr vert="horz" wrap="square" lIns="0" tIns="0" rIns="0" bIns="0" numCol="1" spcCol="0" rtlCol="0" anchor="t" anchorCtr="0">
            <a:no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Remote work and learning</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Solutions to maintain business continuity</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Employee and customer well-being and safety</a:t>
            </a:r>
          </a:p>
        </p:txBody>
      </p:sp>
      <p:sp>
        <p:nvSpPr>
          <p:cNvPr id="15" name="TextBox 14">
            <a:extLst>
              <a:ext uri="{FF2B5EF4-FFF2-40B4-BE49-F238E27FC236}">
                <a16:creationId xmlns:a16="http://schemas.microsoft.com/office/drawing/2014/main" id="{D579E2E2-6F9B-488E-9D61-698933A90223}"/>
              </a:ext>
            </a:extLst>
          </p:cNvPr>
          <p:cNvSpPr txBox="1"/>
          <p:nvPr/>
        </p:nvSpPr>
        <p:spPr>
          <a:xfrm>
            <a:off x="4499053" y="4590189"/>
            <a:ext cx="3477486" cy="1969770"/>
          </a:xfrm>
          <a:prstGeom prst="rect">
            <a:avLst/>
          </a:prstGeom>
        </p:spPr>
        <p:txBody>
          <a:bodyPr vert="horz" wrap="square" lIns="0" tIns="0" rIns="0" bIns="0" rtlCol="0" anchor="t" anchorCtr="0">
            <a:no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Enabling effective hybrid work </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Revitalizing stalled business strategies</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Resilient infrastructure and fortified disaster recovery strategies</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019E0373-A511-4776-9F2A-F280B82DFF07}"/>
              </a:ext>
              <a:ext uri="{C183D7F6-B498-43B3-948B-1728B52AA6E4}">
                <adec:decorative xmlns:adec="http://schemas.microsoft.com/office/drawing/2017/decorative" val="1"/>
              </a:ext>
            </a:extLst>
          </p:cNvPr>
          <p:cNvCxnSpPr>
            <a:cxnSpLocks/>
          </p:cNvCxnSpPr>
          <p:nvPr/>
        </p:nvCxnSpPr>
        <p:spPr>
          <a:xfrm>
            <a:off x="4721070" y="4410197"/>
            <a:ext cx="290670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9" name="TextBox 18">
            <a:extLst>
              <a:ext uri="{FF2B5EF4-FFF2-40B4-BE49-F238E27FC236}">
                <a16:creationId xmlns:a16="http://schemas.microsoft.com/office/drawing/2014/main" id="{490E7AC2-A14F-46A8-A678-864AD5699849}"/>
              </a:ext>
            </a:extLst>
          </p:cNvPr>
          <p:cNvSpPr txBox="1"/>
          <p:nvPr/>
        </p:nvSpPr>
        <p:spPr>
          <a:xfrm>
            <a:off x="118098" y="3978637"/>
            <a:ext cx="40478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0078D4"/>
                    </a:gs>
                    <a:gs pos="100000">
                      <a:srgbClr val="50E6FF"/>
                    </a:gs>
                  </a:gsLst>
                  <a:lin ang="3600000" scaled="0"/>
                </a:gradFill>
                <a:effectLst/>
                <a:uLnTx/>
                <a:uFillTx/>
                <a:latin typeface="Segoe UI"/>
                <a:ea typeface="+mn-ea"/>
                <a:cs typeface="+mn-cs"/>
              </a:rPr>
              <a:t>2020: Responding in real time</a:t>
            </a:r>
            <a:endParaRPr kumimoji="0" lang="en-US" sz="2000" b="0" i="0" u="none" strike="noStrike" kern="1200" cap="none" spc="0" normalizeH="0" baseline="0" noProof="0">
              <a:ln>
                <a:noFill/>
              </a:ln>
              <a:solidFill>
                <a:prstClr val="black"/>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7B2490A-3817-4C54-8187-6981C9B369A9}"/>
              </a:ext>
            </a:extLst>
          </p:cNvPr>
          <p:cNvSpPr txBox="1"/>
          <p:nvPr/>
        </p:nvSpPr>
        <p:spPr>
          <a:xfrm>
            <a:off x="4361839" y="4009646"/>
            <a:ext cx="7222576"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0078D4"/>
                    </a:gs>
                    <a:gs pos="100000">
                      <a:srgbClr val="50E6FF"/>
                    </a:gs>
                  </a:gsLst>
                  <a:lin ang="3600000" scaled="0"/>
                </a:gradFill>
                <a:effectLst/>
                <a:uLnTx/>
                <a:uFillTx/>
                <a:latin typeface="Segoe UI"/>
                <a:ea typeface="+mn-ea"/>
                <a:cs typeface="+mn-cs"/>
              </a:rPr>
              <a:t>2021 and beyond: Recovering and reimagining the future </a:t>
            </a:r>
            <a:endParaRPr kumimoji="0" lang="en-US" sz="2000" b="0" i="0" u="none" strike="noStrike" kern="1200" cap="none" spc="0" normalizeH="0" baseline="0" noProof="0">
              <a:ln>
                <a:noFill/>
              </a:ln>
              <a:solidFill>
                <a:prstClr val="black"/>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4073E36F-9D17-4659-9B99-FB0F0A715F83}"/>
              </a:ext>
              <a:ext uri="{C183D7F6-B498-43B3-948B-1728B52AA6E4}">
                <adec:decorative xmlns:adec="http://schemas.microsoft.com/office/drawing/2017/decorative" val="1"/>
              </a:ext>
            </a:extLst>
          </p:cNvPr>
          <p:cNvCxnSpPr>
            <a:cxnSpLocks/>
          </p:cNvCxnSpPr>
          <p:nvPr/>
        </p:nvCxnSpPr>
        <p:spPr>
          <a:xfrm>
            <a:off x="563369" y="4410197"/>
            <a:ext cx="290670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 name="Rectangle 1" descr="2021 and beyond: Recovering and reimagining the future. Enabling effective hybrid work; Revitalizing stalled business strategies; Resilient infrastructure and fortified disaster recovery strategies; Sustained innovation to meet changing customer behavior; Adoption of emerging technologies to stay competitive; &#10;Ensuring employees have the needed skills to be successful">
            <a:extLst>
              <a:ext uri="{FF2B5EF4-FFF2-40B4-BE49-F238E27FC236}">
                <a16:creationId xmlns:a16="http://schemas.microsoft.com/office/drawing/2014/main" id="{B3CDB97C-E2AE-4454-8962-BCBC08A488E9}"/>
              </a:ext>
            </a:extLst>
          </p:cNvPr>
          <p:cNvSpPr/>
          <p:nvPr/>
        </p:nvSpPr>
        <p:spPr>
          <a:xfrm>
            <a:off x="4251992" y="3844636"/>
            <a:ext cx="7548051" cy="282632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7F73EEB3-71C5-4DD5-832E-D89ECE954FBB}"/>
              </a:ext>
            </a:extLst>
          </p:cNvPr>
          <p:cNvSpPr txBox="1"/>
          <p:nvPr/>
        </p:nvSpPr>
        <p:spPr>
          <a:xfrm>
            <a:off x="8106929" y="4590189"/>
            <a:ext cx="3477486" cy="1969770"/>
          </a:xfrm>
          <a:prstGeom prst="rect">
            <a:avLst/>
          </a:prstGeom>
        </p:spPr>
        <p:txBody>
          <a:bodyPr vert="horz" wrap="square" lIns="0" tIns="0" rIns="0" bIns="0" rtlCol="0" anchor="t" anchorCtr="0">
            <a:no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Sustained innovation to meet changing customer behavior</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Adoption of emerging technologies to stay competitive</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Ensuring employees have the needed skills to be successful</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endParaRPr>
          </a:p>
        </p:txBody>
      </p:sp>
      <p:cxnSp>
        <p:nvCxnSpPr>
          <p:cNvPr id="3" name="Straight Connector 2">
            <a:extLst>
              <a:ext uri="{FF2B5EF4-FFF2-40B4-BE49-F238E27FC236}">
                <a16:creationId xmlns:a16="http://schemas.microsoft.com/office/drawing/2014/main" id="{9F58FA11-41AA-4A25-A906-1C9EC1720B07}"/>
              </a:ext>
              <a:ext uri="{C183D7F6-B498-43B3-948B-1728B52AA6E4}">
                <adec:decorative xmlns:adec="http://schemas.microsoft.com/office/drawing/2017/decorative" val="1"/>
              </a:ext>
            </a:extLst>
          </p:cNvPr>
          <p:cNvCxnSpPr>
            <a:cxnSpLocks/>
          </p:cNvCxnSpPr>
          <p:nvPr/>
        </p:nvCxnSpPr>
        <p:spPr>
          <a:xfrm>
            <a:off x="7649550" y="4412887"/>
            <a:ext cx="290670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25705434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294903"/>
            <a:ext cx="10515600" cy="580796"/>
          </a:xfrm>
        </p:spPr>
        <p:txBody>
          <a:bodyPr>
            <a:normAutofit/>
          </a:bodyPr>
          <a:lstStyle/>
          <a:p>
            <a:r>
              <a:rPr lang="en-US" sz="2800" b="1" dirty="0">
                <a:latin typeface="Segoe UI Light"/>
                <a:cs typeface="Segoe UI" panose="020B0502040204020203" pitchFamily="34" charset="0"/>
              </a:rPr>
              <a:t>Information Protection and Encryption</a:t>
            </a:r>
            <a:endParaRPr lang="en-US" sz="2800" b="1" dirty="0"/>
          </a:p>
        </p:txBody>
      </p:sp>
      <p:sp>
        <p:nvSpPr>
          <p:cNvPr id="7" name="TextBox 6">
            <a:extLst>
              <a:ext uri="{FF2B5EF4-FFF2-40B4-BE49-F238E27FC236}">
                <a16:creationId xmlns:a16="http://schemas.microsoft.com/office/drawing/2014/main" id="{7F09DD76-46A3-4571-978E-ABC709082267}"/>
              </a:ext>
            </a:extLst>
          </p:cNvPr>
          <p:cNvSpPr txBox="1"/>
          <p:nvPr/>
        </p:nvSpPr>
        <p:spPr>
          <a:xfrm>
            <a:off x="419012" y="784247"/>
            <a:ext cx="11198948" cy="4216539"/>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Encryption-at-rest</a:t>
            </a:r>
          </a:p>
          <a:p>
            <a:pPr marL="742950" lvl="1" indent="-285750">
              <a:buFont typeface="Arial" panose="020B0604020202020204" pitchFamily="34" charset="0"/>
              <a:buChar char="•"/>
            </a:pPr>
            <a:r>
              <a:rPr lang="en-GB" sz="1400" dirty="0"/>
              <a:t>Uses TDE (Transparent data encryption) </a:t>
            </a:r>
          </a:p>
          <a:p>
            <a:pPr marL="742950" lvl="1" indent="-285750">
              <a:buFont typeface="Arial" panose="020B0604020202020204" pitchFamily="34" charset="0"/>
              <a:buChar char="•"/>
            </a:pPr>
            <a:r>
              <a:rPr lang="en-GB" sz="1400" dirty="0"/>
              <a:t>Encrypts entire database using AES encryption algorithm</a:t>
            </a:r>
          </a:p>
          <a:p>
            <a:pPr marL="742950" lvl="1" indent="-285750">
              <a:buFont typeface="Arial" panose="020B0604020202020204" pitchFamily="34" charset="0"/>
              <a:buChar char="•"/>
            </a:pPr>
            <a:r>
              <a:rPr lang="en-GB" sz="1400" dirty="0"/>
              <a:t>Encryption keys can be managed by Azure or user can bring their own key</a:t>
            </a:r>
          </a:p>
          <a:p>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GB" b="1" dirty="0">
                <a:latin typeface="Calibri" panose="020F0502020204030204" pitchFamily="34" charset="0"/>
                <a:ea typeface="Calibri" panose="020F0502020204030204" pitchFamily="34" charset="0"/>
                <a:cs typeface="Times New Roman" panose="02020603050405020304" pitchFamily="18" charset="0"/>
              </a:rPr>
              <a:t>Demo –</a:t>
            </a: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GB" sz="1600" b="1" dirty="0">
                <a:solidFill>
                  <a:srgbClr val="24292E"/>
                </a:solidFill>
                <a:effectLst/>
                <a:latin typeface="Calibri" panose="020F0502020204030204" pitchFamily="34" charset="0"/>
                <a:ea typeface="Times New Roman" panose="02020603050405020304" pitchFamily="18" charset="0"/>
              </a:rPr>
              <a:t>Transparent Data Encryption</a:t>
            </a:r>
            <a:endParaRPr lang="en-GB" sz="1600" b="1" dirty="0">
              <a:effectLst/>
              <a:latin typeface="Times New Roman" panose="02020603050405020304" pitchFamily="18" charset="0"/>
              <a:ea typeface="Times New Roman" panose="02020603050405020304" pitchFamily="18" charset="0"/>
            </a:endParaRPr>
          </a:p>
          <a:p>
            <a:pPr marL="800100" lvl="1" indent="-342900">
              <a:spcAft>
                <a:spcPts val="1200"/>
              </a:spcAft>
              <a:buFont typeface="Arial" panose="020B0604020202020204" pitchFamily="34" charset="0"/>
              <a:buChar char="•"/>
            </a:pPr>
            <a:r>
              <a:rPr lang="en-GB" sz="1400" dirty="0"/>
              <a:t>Done in labs</a:t>
            </a:r>
          </a:p>
          <a:p>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Always Encrypted (Encryption in use)</a:t>
            </a:r>
          </a:p>
          <a:p>
            <a:pPr marL="742950" lvl="1" indent="-285750">
              <a:buFont typeface="Arial" panose="020B0604020202020204" pitchFamily="34" charset="0"/>
              <a:buChar char="•"/>
            </a:pPr>
            <a:r>
              <a:rPr lang="en-GB" sz="1400" dirty="0"/>
              <a:t>Keeps data encrypted while in use</a:t>
            </a:r>
          </a:p>
          <a:p>
            <a:pPr marL="742950" lvl="1" indent="-285750">
              <a:buFont typeface="Arial" panose="020B0604020202020204" pitchFamily="34" charset="0"/>
              <a:buChar char="•"/>
            </a:pPr>
            <a:r>
              <a:rPr lang="en-GB" sz="1400" dirty="0"/>
              <a:t>Uses two keys CEK and CMK to encrypt the data.</a:t>
            </a:r>
          </a:p>
          <a:p>
            <a:pPr marL="742950" lvl="1" indent="-285750">
              <a:buFont typeface="Arial" panose="020B0604020202020204" pitchFamily="34" charset="0"/>
              <a:buChar char="•"/>
            </a:pPr>
            <a:r>
              <a:rPr lang="en-GB" sz="1400" dirty="0"/>
              <a:t>Only owner of the data can view the data in plain text.</a:t>
            </a:r>
          </a:p>
          <a:p>
            <a:pPr marL="742950" lvl="1" indent="-285750">
              <a:buFont typeface="Arial" panose="020B0604020202020204" pitchFamily="34" charset="0"/>
              <a:buChar char="•"/>
            </a:pPr>
            <a:r>
              <a:rPr lang="en-GB" sz="1400" dirty="0"/>
              <a:t>The encryption key is never exposed to Azure SQL database.</a:t>
            </a:r>
          </a:p>
          <a:p>
            <a:pPr marL="742950" lvl="1" indent="-285750">
              <a:buFont typeface="Arial" panose="020B0604020202020204" pitchFamily="34" charset="0"/>
              <a:buChar char="•"/>
            </a:pPr>
            <a:endParaRPr lang="en-GB" sz="1400" dirty="0">
              <a:latin typeface="Calibri" panose="020F0502020204030204" pitchFamily="34" charset="0"/>
              <a:cs typeface="Times New Roman" panose="02020603050405020304" pitchFamily="18" charset="0"/>
            </a:endParaRPr>
          </a:p>
          <a:p>
            <a:pPr>
              <a:spcAft>
                <a:spcPts val="1200"/>
              </a:spcAft>
            </a:pPr>
            <a:r>
              <a:rPr lang="en-GB" sz="1600" b="1" dirty="0">
                <a:solidFill>
                  <a:srgbClr val="24292E"/>
                </a:solidFill>
                <a:latin typeface="Times New Roman" panose="02020603050405020304" pitchFamily="18" charset="0"/>
                <a:ea typeface="Times New Roman" panose="02020603050405020304" pitchFamily="18" charset="0"/>
              </a:rPr>
              <a:t>Demo </a:t>
            </a:r>
          </a:p>
        </p:txBody>
      </p:sp>
    </p:spTree>
    <p:extLst>
      <p:ext uri="{BB962C8B-B14F-4D97-AF65-F5344CB8AC3E}">
        <p14:creationId xmlns:p14="http://schemas.microsoft.com/office/powerpoint/2010/main" val="83478889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60A4-3F15-5BF5-BF18-113F480DFB5A}"/>
              </a:ext>
            </a:extLst>
          </p:cNvPr>
          <p:cNvSpPr>
            <a:spLocks noGrp="1"/>
          </p:cNvSpPr>
          <p:nvPr>
            <p:ph type="title"/>
          </p:nvPr>
        </p:nvSpPr>
        <p:spPr/>
        <p:txBody>
          <a:bodyPr/>
          <a:lstStyle/>
          <a:p>
            <a:r>
              <a:rPr lang="nl-BE" dirty="0"/>
              <a:t>Slide deck + Survey</a:t>
            </a:r>
          </a:p>
        </p:txBody>
      </p:sp>
      <p:sp>
        <p:nvSpPr>
          <p:cNvPr id="4" name="TextBox 3">
            <a:extLst>
              <a:ext uri="{FF2B5EF4-FFF2-40B4-BE49-F238E27FC236}">
                <a16:creationId xmlns:a16="http://schemas.microsoft.com/office/drawing/2014/main" id="{9F944B8E-8444-0A31-DBC7-B53330E4A678}"/>
              </a:ext>
            </a:extLst>
          </p:cNvPr>
          <p:cNvSpPr txBox="1"/>
          <p:nvPr/>
        </p:nvSpPr>
        <p:spPr>
          <a:xfrm>
            <a:off x="588262" y="1454835"/>
            <a:ext cx="8225537" cy="369332"/>
          </a:xfrm>
          <a:prstGeom prst="rect">
            <a:avLst/>
          </a:prstGeom>
          <a:noFill/>
        </p:spPr>
        <p:txBody>
          <a:bodyPr wrap="square">
            <a:spAutoFit/>
          </a:bodyPr>
          <a:lstStyle/>
          <a:p>
            <a:r>
              <a:rPr lang="nl-BE" dirty="0"/>
              <a:t>https://github.com/YannickLiekens/MSFT_DataModernization_20230321</a:t>
            </a:r>
          </a:p>
        </p:txBody>
      </p:sp>
    </p:spTree>
    <p:extLst>
      <p:ext uri="{BB962C8B-B14F-4D97-AF65-F5344CB8AC3E}">
        <p14:creationId xmlns:p14="http://schemas.microsoft.com/office/powerpoint/2010/main" val="314036991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60A4-3F15-5BF5-BF18-113F480DFB5A}"/>
              </a:ext>
            </a:extLst>
          </p:cNvPr>
          <p:cNvSpPr>
            <a:spLocks noGrp="1"/>
          </p:cNvSpPr>
          <p:nvPr>
            <p:ph type="title"/>
          </p:nvPr>
        </p:nvSpPr>
        <p:spPr>
          <a:xfrm>
            <a:off x="2315463" y="2565400"/>
            <a:ext cx="11018520" cy="553998"/>
          </a:xfrm>
        </p:spPr>
        <p:txBody>
          <a:bodyPr/>
          <a:lstStyle/>
          <a:p>
            <a:r>
              <a:rPr lang="nl-BE" dirty="0"/>
              <a:t>Thanks for coming, questions?</a:t>
            </a:r>
          </a:p>
        </p:txBody>
      </p:sp>
    </p:spTree>
    <p:extLst>
      <p:ext uri="{BB962C8B-B14F-4D97-AF65-F5344CB8AC3E}">
        <p14:creationId xmlns:p14="http://schemas.microsoft.com/office/powerpoint/2010/main" val="42041467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descr="Shows different points between 2020 and 2021 and beyond">
            <a:extLst>
              <a:ext uri="{FF2B5EF4-FFF2-40B4-BE49-F238E27FC236}">
                <a16:creationId xmlns:a16="http://schemas.microsoft.com/office/drawing/2014/main" id="{58805774-D605-4C2F-92F5-0225958A3D89}"/>
              </a:ext>
            </a:extLst>
          </p:cNvPr>
          <p:cNvSpPr/>
          <p:nvPr/>
        </p:nvSpPr>
        <p:spPr>
          <a:xfrm>
            <a:off x="0" y="-15730"/>
            <a:ext cx="12191999" cy="6873729"/>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1110324" y="2076935"/>
            <a:ext cx="9445934" cy="1020602"/>
          </a:xfrm>
        </p:spPr>
        <p:txBody>
          <a:bodyPr>
            <a:noAutofit/>
          </a:bodyPr>
          <a:lstStyle/>
          <a:p>
            <a:pPr algn="ctr"/>
            <a:r>
              <a:rPr lang="en-US">
                <a:solidFill>
                  <a:schemeClr val="accent3"/>
                </a:solidFill>
              </a:rPr>
              <a:t>Digital transformation is affecting everything</a:t>
            </a:r>
          </a:p>
        </p:txBody>
      </p:sp>
      <p:grpSp>
        <p:nvGrpSpPr>
          <p:cNvPr id="14" name="Group 13">
            <a:extLst>
              <a:ext uri="{FF2B5EF4-FFF2-40B4-BE49-F238E27FC236}">
                <a16:creationId xmlns:a16="http://schemas.microsoft.com/office/drawing/2014/main" id="{76166E0D-D2FD-56FB-701D-1191F073B7CF}"/>
              </a:ext>
              <a:ext uri="{C183D7F6-B498-43B3-948B-1728B52AA6E4}">
                <adec:decorative xmlns:adec="http://schemas.microsoft.com/office/drawing/2017/decorative" val="1"/>
              </a:ext>
            </a:extLst>
          </p:cNvPr>
          <p:cNvGrpSpPr/>
          <p:nvPr/>
        </p:nvGrpSpPr>
        <p:grpSpPr>
          <a:xfrm>
            <a:off x="1110324" y="808159"/>
            <a:ext cx="1836101" cy="444888"/>
            <a:chOff x="6290253" y="2535505"/>
            <a:chExt cx="1873185" cy="453873"/>
          </a:xfrm>
        </p:grpSpPr>
        <p:grpSp>
          <p:nvGrpSpPr>
            <p:cNvPr id="17" name="Group 16">
              <a:extLst>
                <a:ext uri="{FF2B5EF4-FFF2-40B4-BE49-F238E27FC236}">
                  <a16:creationId xmlns:a16="http://schemas.microsoft.com/office/drawing/2014/main" id="{C80843FD-C307-2825-38EC-EBFF02B43877}"/>
                </a:ext>
              </a:extLst>
            </p:cNvPr>
            <p:cNvGrpSpPr/>
            <p:nvPr/>
          </p:nvGrpSpPr>
          <p:grpSpPr>
            <a:xfrm>
              <a:off x="6290253" y="2535505"/>
              <a:ext cx="1873185" cy="411480"/>
              <a:chOff x="6022292" y="1606335"/>
              <a:chExt cx="1873185" cy="411480"/>
            </a:xfrm>
          </p:grpSpPr>
          <p:sp>
            <p:nvSpPr>
              <p:cNvPr id="23" name="Rectangle 22">
                <a:extLst>
                  <a:ext uri="{FF2B5EF4-FFF2-40B4-BE49-F238E27FC236}">
                    <a16:creationId xmlns:a16="http://schemas.microsoft.com/office/drawing/2014/main" id="{3AABE2BE-23BF-DC6F-3B82-E4F46E1A367B}"/>
                  </a:ext>
                </a:extLst>
              </p:cNvPr>
              <p:cNvSpPr/>
              <p:nvPr/>
            </p:nvSpPr>
            <p:spPr bwMode="auto">
              <a:xfrm>
                <a:off x="6158117" y="1606335"/>
                <a:ext cx="1737360"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26°</a:t>
                </a:r>
              </a:p>
            </p:txBody>
          </p:sp>
          <p:sp>
            <p:nvSpPr>
              <p:cNvPr id="27" name="Freeform 120">
                <a:extLst>
                  <a:ext uri="{FF2B5EF4-FFF2-40B4-BE49-F238E27FC236}">
                    <a16:creationId xmlns:a16="http://schemas.microsoft.com/office/drawing/2014/main" id="{8190C9BE-475A-3120-305D-1FEBB73FFD22}"/>
                  </a:ext>
                </a:extLst>
              </p:cNvPr>
              <p:cNvSpPr>
                <a:spLocks noChangeAspect="1" noEditPoints="1"/>
              </p:cNvSpPr>
              <p:nvPr/>
            </p:nvSpPr>
            <p:spPr bwMode="black">
              <a:xfrm>
                <a:off x="6022292" y="1646216"/>
                <a:ext cx="258679" cy="255308"/>
              </a:xfrm>
              <a:custGeom>
                <a:avLst/>
                <a:gdLst>
                  <a:gd name="T0" fmla="*/ 40 w 90"/>
                  <a:gd name="T1" fmla="*/ 16 h 89"/>
                  <a:gd name="T2" fmla="*/ 40 w 90"/>
                  <a:gd name="T3" fmla="*/ 5 h 89"/>
                  <a:gd name="T4" fmla="*/ 45 w 90"/>
                  <a:gd name="T5" fmla="*/ 0 h 89"/>
                  <a:gd name="T6" fmla="*/ 50 w 90"/>
                  <a:gd name="T7" fmla="*/ 5 h 89"/>
                  <a:gd name="T8" fmla="*/ 50 w 90"/>
                  <a:gd name="T9" fmla="*/ 16 h 89"/>
                  <a:gd name="T10" fmla="*/ 45 w 90"/>
                  <a:gd name="T11" fmla="*/ 16 h 89"/>
                  <a:gd name="T12" fmla="*/ 40 w 90"/>
                  <a:gd name="T13" fmla="*/ 16 h 89"/>
                  <a:gd name="T14" fmla="*/ 16 w 90"/>
                  <a:gd name="T15" fmla="*/ 45 h 89"/>
                  <a:gd name="T16" fmla="*/ 16 w 90"/>
                  <a:gd name="T17" fmla="*/ 40 h 89"/>
                  <a:gd name="T18" fmla="*/ 5 w 90"/>
                  <a:gd name="T19" fmla="*/ 40 h 89"/>
                  <a:gd name="T20" fmla="*/ 0 w 90"/>
                  <a:gd name="T21" fmla="*/ 45 h 89"/>
                  <a:gd name="T22" fmla="*/ 5 w 90"/>
                  <a:gd name="T23" fmla="*/ 49 h 89"/>
                  <a:gd name="T24" fmla="*/ 16 w 90"/>
                  <a:gd name="T25" fmla="*/ 49 h 89"/>
                  <a:gd name="T26" fmla="*/ 16 w 90"/>
                  <a:gd name="T27" fmla="*/ 45 h 89"/>
                  <a:gd name="T28" fmla="*/ 21 w 90"/>
                  <a:gd name="T29" fmla="*/ 28 h 89"/>
                  <a:gd name="T30" fmla="*/ 28 w 90"/>
                  <a:gd name="T31" fmla="*/ 21 h 89"/>
                  <a:gd name="T32" fmla="*/ 20 w 90"/>
                  <a:gd name="T33" fmla="*/ 13 h 89"/>
                  <a:gd name="T34" fmla="*/ 13 w 90"/>
                  <a:gd name="T35" fmla="*/ 13 h 89"/>
                  <a:gd name="T36" fmla="*/ 13 w 90"/>
                  <a:gd name="T37" fmla="*/ 20 h 89"/>
                  <a:gd name="T38" fmla="*/ 21 w 90"/>
                  <a:gd name="T39" fmla="*/ 28 h 89"/>
                  <a:gd name="T40" fmla="*/ 68 w 90"/>
                  <a:gd name="T41" fmla="*/ 28 h 89"/>
                  <a:gd name="T42" fmla="*/ 76 w 90"/>
                  <a:gd name="T43" fmla="*/ 20 h 89"/>
                  <a:gd name="T44" fmla="*/ 76 w 90"/>
                  <a:gd name="T45" fmla="*/ 13 h 89"/>
                  <a:gd name="T46" fmla="*/ 70 w 90"/>
                  <a:gd name="T47" fmla="*/ 13 h 89"/>
                  <a:gd name="T48" fmla="*/ 61 w 90"/>
                  <a:gd name="T49" fmla="*/ 21 h 89"/>
                  <a:gd name="T50" fmla="*/ 68 w 90"/>
                  <a:gd name="T51" fmla="*/ 28 h 89"/>
                  <a:gd name="T52" fmla="*/ 85 w 90"/>
                  <a:gd name="T53" fmla="*/ 40 h 89"/>
                  <a:gd name="T54" fmla="*/ 73 w 90"/>
                  <a:gd name="T55" fmla="*/ 40 h 89"/>
                  <a:gd name="T56" fmla="*/ 74 w 90"/>
                  <a:gd name="T57" fmla="*/ 45 h 89"/>
                  <a:gd name="T58" fmla="*/ 73 w 90"/>
                  <a:gd name="T59" fmla="*/ 49 h 89"/>
                  <a:gd name="T60" fmla="*/ 85 w 90"/>
                  <a:gd name="T61" fmla="*/ 49 h 89"/>
                  <a:gd name="T62" fmla="*/ 90 w 90"/>
                  <a:gd name="T63" fmla="*/ 45 h 89"/>
                  <a:gd name="T64" fmla="*/ 85 w 90"/>
                  <a:gd name="T65" fmla="*/ 40 h 89"/>
                  <a:gd name="T66" fmla="*/ 68 w 90"/>
                  <a:gd name="T67" fmla="*/ 61 h 89"/>
                  <a:gd name="T68" fmla="*/ 61 w 90"/>
                  <a:gd name="T69" fmla="*/ 68 h 89"/>
                  <a:gd name="T70" fmla="*/ 70 w 90"/>
                  <a:gd name="T71" fmla="*/ 76 h 89"/>
                  <a:gd name="T72" fmla="*/ 73 w 90"/>
                  <a:gd name="T73" fmla="*/ 78 h 89"/>
                  <a:gd name="T74" fmla="*/ 76 w 90"/>
                  <a:gd name="T75" fmla="*/ 76 h 89"/>
                  <a:gd name="T76" fmla="*/ 76 w 90"/>
                  <a:gd name="T77" fmla="*/ 69 h 89"/>
                  <a:gd name="T78" fmla="*/ 68 w 90"/>
                  <a:gd name="T79" fmla="*/ 61 h 89"/>
                  <a:gd name="T80" fmla="*/ 45 w 90"/>
                  <a:gd name="T81" fmla="*/ 73 h 89"/>
                  <a:gd name="T82" fmla="*/ 40 w 90"/>
                  <a:gd name="T83" fmla="*/ 73 h 89"/>
                  <a:gd name="T84" fmla="*/ 40 w 90"/>
                  <a:gd name="T85" fmla="*/ 85 h 89"/>
                  <a:gd name="T86" fmla="*/ 45 w 90"/>
                  <a:gd name="T87" fmla="*/ 89 h 89"/>
                  <a:gd name="T88" fmla="*/ 50 w 90"/>
                  <a:gd name="T89" fmla="*/ 85 h 89"/>
                  <a:gd name="T90" fmla="*/ 50 w 90"/>
                  <a:gd name="T91" fmla="*/ 73 h 89"/>
                  <a:gd name="T92" fmla="*/ 45 w 90"/>
                  <a:gd name="T93" fmla="*/ 73 h 89"/>
                  <a:gd name="T94" fmla="*/ 21 w 90"/>
                  <a:gd name="T95" fmla="*/ 61 h 89"/>
                  <a:gd name="T96" fmla="*/ 13 w 90"/>
                  <a:gd name="T97" fmla="*/ 69 h 89"/>
                  <a:gd name="T98" fmla="*/ 13 w 90"/>
                  <a:gd name="T99" fmla="*/ 76 h 89"/>
                  <a:gd name="T100" fmla="*/ 16 w 90"/>
                  <a:gd name="T101" fmla="*/ 78 h 89"/>
                  <a:gd name="T102" fmla="*/ 20 w 90"/>
                  <a:gd name="T103" fmla="*/ 76 h 89"/>
                  <a:gd name="T104" fmla="*/ 28 w 90"/>
                  <a:gd name="T105" fmla="*/ 68 h 89"/>
                  <a:gd name="T106" fmla="*/ 21 w 90"/>
                  <a:gd name="T107" fmla="*/ 61 h 89"/>
                  <a:gd name="T108" fmla="*/ 45 w 90"/>
                  <a:gd name="T109" fmla="*/ 23 h 89"/>
                  <a:gd name="T110" fmla="*/ 23 w 90"/>
                  <a:gd name="T111" fmla="*/ 45 h 89"/>
                  <a:gd name="T112" fmla="*/ 45 w 90"/>
                  <a:gd name="T113" fmla="*/ 66 h 89"/>
                  <a:gd name="T114" fmla="*/ 66 w 90"/>
                  <a:gd name="T115" fmla="*/ 45 h 89"/>
                  <a:gd name="T116" fmla="*/ 45 w 90"/>
                  <a:gd name="T117"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89">
                    <a:moveTo>
                      <a:pt x="40" y="16"/>
                    </a:moveTo>
                    <a:cubicBezTo>
                      <a:pt x="40" y="5"/>
                      <a:pt x="40" y="5"/>
                      <a:pt x="40" y="5"/>
                    </a:cubicBezTo>
                    <a:cubicBezTo>
                      <a:pt x="40" y="2"/>
                      <a:pt x="42" y="0"/>
                      <a:pt x="45" y="0"/>
                    </a:cubicBezTo>
                    <a:cubicBezTo>
                      <a:pt x="47" y="0"/>
                      <a:pt x="50" y="2"/>
                      <a:pt x="50" y="5"/>
                    </a:cubicBezTo>
                    <a:cubicBezTo>
                      <a:pt x="50" y="16"/>
                      <a:pt x="50" y="16"/>
                      <a:pt x="50" y="16"/>
                    </a:cubicBezTo>
                    <a:cubicBezTo>
                      <a:pt x="48" y="16"/>
                      <a:pt x="46" y="16"/>
                      <a:pt x="45" y="16"/>
                    </a:cubicBezTo>
                    <a:cubicBezTo>
                      <a:pt x="43" y="16"/>
                      <a:pt x="42" y="16"/>
                      <a:pt x="40" y="16"/>
                    </a:cubicBezTo>
                    <a:close/>
                    <a:moveTo>
                      <a:pt x="16" y="45"/>
                    </a:moveTo>
                    <a:cubicBezTo>
                      <a:pt x="16" y="43"/>
                      <a:pt x="16" y="41"/>
                      <a:pt x="16" y="40"/>
                    </a:cubicBezTo>
                    <a:cubicBezTo>
                      <a:pt x="5" y="40"/>
                      <a:pt x="5" y="40"/>
                      <a:pt x="5" y="40"/>
                    </a:cubicBezTo>
                    <a:cubicBezTo>
                      <a:pt x="2" y="40"/>
                      <a:pt x="0" y="42"/>
                      <a:pt x="0" y="45"/>
                    </a:cubicBezTo>
                    <a:cubicBezTo>
                      <a:pt x="0" y="47"/>
                      <a:pt x="2" y="49"/>
                      <a:pt x="5" y="49"/>
                    </a:cubicBezTo>
                    <a:cubicBezTo>
                      <a:pt x="16" y="49"/>
                      <a:pt x="16" y="49"/>
                      <a:pt x="16" y="49"/>
                    </a:cubicBezTo>
                    <a:cubicBezTo>
                      <a:pt x="16" y="48"/>
                      <a:pt x="16" y="46"/>
                      <a:pt x="16" y="45"/>
                    </a:cubicBezTo>
                    <a:close/>
                    <a:moveTo>
                      <a:pt x="21" y="28"/>
                    </a:moveTo>
                    <a:cubicBezTo>
                      <a:pt x="23" y="25"/>
                      <a:pt x="25" y="23"/>
                      <a:pt x="28" y="21"/>
                    </a:cubicBezTo>
                    <a:cubicBezTo>
                      <a:pt x="20" y="13"/>
                      <a:pt x="20" y="13"/>
                      <a:pt x="20" y="13"/>
                    </a:cubicBezTo>
                    <a:cubicBezTo>
                      <a:pt x="18" y="11"/>
                      <a:pt x="15" y="11"/>
                      <a:pt x="13" y="13"/>
                    </a:cubicBezTo>
                    <a:cubicBezTo>
                      <a:pt x="11" y="15"/>
                      <a:pt x="11" y="18"/>
                      <a:pt x="13" y="20"/>
                    </a:cubicBezTo>
                    <a:lnTo>
                      <a:pt x="21" y="28"/>
                    </a:lnTo>
                    <a:close/>
                    <a:moveTo>
                      <a:pt x="68" y="28"/>
                    </a:moveTo>
                    <a:cubicBezTo>
                      <a:pt x="76" y="20"/>
                      <a:pt x="76" y="20"/>
                      <a:pt x="76" y="20"/>
                    </a:cubicBezTo>
                    <a:cubicBezTo>
                      <a:pt x="78" y="18"/>
                      <a:pt x="78" y="15"/>
                      <a:pt x="76" y="13"/>
                    </a:cubicBezTo>
                    <a:cubicBezTo>
                      <a:pt x="75" y="11"/>
                      <a:pt x="72" y="11"/>
                      <a:pt x="70" y="13"/>
                    </a:cubicBezTo>
                    <a:cubicBezTo>
                      <a:pt x="61" y="21"/>
                      <a:pt x="61" y="21"/>
                      <a:pt x="61" y="21"/>
                    </a:cubicBezTo>
                    <a:cubicBezTo>
                      <a:pt x="64" y="23"/>
                      <a:pt x="66" y="25"/>
                      <a:pt x="68" y="28"/>
                    </a:cubicBezTo>
                    <a:close/>
                    <a:moveTo>
                      <a:pt x="85" y="40"/>
                    </a:moveTo>
                    <a:cubicBezTo>
                      <a:pt x="73" y="40"/>
                      <a:pt x="73" y="40"/>
                      <a:pt x="73" y="40"/>
                    </a:cubicBezTo>
                    <a:cubicBezTo>
                      <a:pt x="73" y="41"/>
                      <a:pt x="74" y="43"/>
                      <a:pt x="74" y="45"/>
                    </a:cubicBezTo>
                    <a:cubicBezTo>
                      <a:pt x="74" y="46"/>
                      <a:pt x="73" y="48"/>
                      <a:pt x="73" y="49"/>
                    </a:cubicBezTo>
                    <a:cubicBezTo>
                      <a:pt x="85" y="49"/>
                      <a:pt x="85" y="49"/>
                      <a:pt x="85" y="49"/>
                    </a:cubicBezTo>
                    <a:cubicBezTo>
                      <a:pt x="87" y="49"/>
                      <a:pt x="90" y="47"/>
                      <a:pt x="90" y="45"/>
                    </a:cubicBezTo>
                    <a:cubicBezTo>
                      <a:pt x="90" y="42"/>
                      <a:pt x="87" y="40"/>
                      <a:pt x="85" y="40"/>
                    </a:cubicBezTo>
                    <a:close/>
                    <a:moveTo>
                      <a:pt x="68" y="61"/>
                    </a:moveTo>
                    <a:cubicBezTo>
                      <a:pt x="66" y="64"/>
                      <a:pt x="64" y="66"/>
                      <a:pt x="61" y="68"/>
                    </a:cubicBezTo>
                    <a:cubicBezTo>
                      <a:pt x="70" y="76"/>
                      <a:pt x="70" y="76"/>
                      <a:pt x="70" y="76"/>
                    </a:cubicBezTo>
                    <a:cubicBezTo>
                      <a:pt x="71" y="77"/>
                      <a:pt x="72" y="78"/>
                      <a:pt x="73" y="78"/>
                    </a:cubicBezTo>
                    <a:cubicBezTo>
                      <a:pt x="74" y="78"/>
                      <a:pt x="75" y="77"/>
                      <a:pt x="76" y="76"/>
                    </a:cubicBezTo>
                    <a:cubicBezTo>
                      <a:pt x="78" y="74"/>
                      <a:pt x="78" y="71"/>
                      <a:pt x="76" y="69"/>
                    </a:cubicBezTo>
                    <a:lnTo>
                      <a:pt x="68" y="61"/>
                    </a:lnTo>
                    <a:close/>
                    <a:moveTo>
                      <a:pt x="45" y="73"/>
                    </a:moveTo>
                    <a:cubicBezTo>
                      <a:pt x="43" y="73"/>
                      <a:pt x="42" y="73"/>
                      <a:pt x="40" y="73"/>
                    </a:cubicBezTo>
                    <a:cubicBezTo>
                      <a:pt x="40" y="85"/>
                      <a:pt x="40" y="85"/>
                      <a:pt x="40" y="85"/>
                    </a:cubicBezTo>
                    <a:cubicBezTo>
                      <a:pt x="40" y="87"/>
                      <a:pt x="42" y="89"/>
                      <a:pt x="45" y="89"/>
                    </a:cubicBezTo>
                    <a:cubicBezTo>
                      <a:pt x="47" y="89"/>
                      <a:pt x="50" y="87"/>
                      <a:pt x="50" y="85"/>
                    </a:cubicBezTo>
                    <a:cubicBezTo>
                      <a:pt x="50" y="73"/>
                      <a:pt x="50" y="73"/>
                      <a:pt x="50" y="73"/>
                    </a:cubicBezTo>
                    <a:cubicBezTo>
                      <a:pt x="48" y="73"/>
                      <a:pt x="46" y="73"/>
                      <a:pt x="45" y="73"/>
                    </a:cubicBezTo>
                    <a:close/>
                    <a:moveTo>
                      <a:pt x="21" y="61"/>
                    </a:moveTo>
                    <a:cubicBezTo>
                      <a:pt x="13" y="69"/>
                      <a:pt x="13" y="69"/>
                      <a:pt x="13" y="69"/>
                    </a:cubicBezTo>
                    <a:cubicBezTo>
                      <a:pt x="11" y="71"/>
                      <a:pt x="11" y="74"/>
                      <a:pt x="13" y="76"/>
                    </a:cubicBezTo>
                    <a:cubicBezTo>
                      <a:pt x="14" y="77"/>
                      <a:pt x="15" y="78"/>
                      <a:pt x="16" y="78"/>
                    </a:cubicBezTo>
                    <a:cubicBezTo>
                      <a:pt x="18" y="78"/>
                      <a:pt x="19" y="77"/>
                      <a:pt x="20" y="76"/>
                    </a:cubicBezTo>
                    <a:cubicBezTo>
                      <a:pt x="28" y="68"/>
                      <a:pt x="28" y="68"/>
                      <a:pt x="28" y="68"/>
                    </a:cubicBezTo>
                    <a:cubicBezTo>
                      <a:pt x="25" y="66"/>
                      <a:pt x="23" y="64"/>
                      <a:pt x="21" y="61"/>
                    </a:cubicBezTo>
                    <a:close/>
                    <a:moveTo>
                      <a:pt x="45" y="23"/>
                    </a:moveTo>
                    <a:cubicBezTo>
                      <a:pt x="33" y="23"/>
                      <a:pt x="23" y="33"/>
                      <a:pt x="23" y="45"/>
                    </a:cubicBezTo>
                    <a:cubicBezTo>
                      <a:pt x="23" y="57"/>
                      <a:pt x="33" y="66"/>
                      <a:pt x="45" y="66"/>
                    </a:cubicBezTo>
                    <a:cubicBezTo>
                      <a:pt x="57" y="66"/>
                      <a:pt x="66" y="57"/>
                      <a:pt x="66" y="45"/>
                    </a:cubicBezTo>
                    <a:cubicBezTo>
                      <a:pt x="66" y="33"/>
                      <a:pt x="57" y="23"/>
                      <a:pt x="45" y="23"/>
                    </a:cubicBezTo>
                    <a:close/>
                  </a:path>
                </a:pathLst>
              </a:custGeom>
              <a:solidFill>
                <a:schemeClr val="bg1"/>
              </a:solidFill>
              <a:ln w="635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81" tIns="72945" rIns="91181" bIns="72945" numCol="1" spcCol="0" rtlCol="0" fromWordArt="0" anchor="t" anchorCtr="0" forceAA="0" compatLnSpc="1">
                <a:prstTxWarp prst="textNoShape">
                  <a:avLst/>
                </a:prstTxWarp>
                <a:noAutofit/>
              </a:bodyPr>
              <a:lstStyle/>
              <a:p>
                <a:pPr marL="0" marR="0" lvl="0" indent="0" algn="ctr" defTabSz="46486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0B1DBA2-1ED1-D9D0-4D2E-B3B15C214804}"/>
                  </a:ext>
                </a:extLst>
              </p:cNvPr>
              <p:cNvSpPr/>
              <p:nvPr/>
            </p:nvSpPr>
            <p:spPr>
              <a:xfrm>
                <a:off x="6776522" y="1624385"/>
                <a:ext cx="988097" cy="348532"/>
              </a:xfrm>
              <a:prstGeom prst="rect">
                <a:avLst/>
              </a:prstGeom>
            </p:spPr>
            <p:txBody>
              <a:bodyPr wrap="non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INDOOR </a:t>
                </a:r>
                <a:br>
                  <a:rPr kumimoji="0" lang="en-US" sz="9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br>
                <a:r>
                  <a:rPr kumimoji="0" lang="en-US" sz="9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TEMPERATURE</a:t>
                </a:r>
              </a:p>
            </p:txBody>
          </p:sp>
        </p:grpSp>
        <p:grpSp>
          <p:nvGrpSpPr>
            <p:cNvPr id="18" name="Group 17">
              <a:extLst>
                <a:ext uri="{FF2B5EF4-FFF2-40B4-BE49-F238E27FC236}">
                  <a16:creationId xmlns:a16="http://schemas.microsoft.com/office/drawing/2014/main" id="{20CAA1E1-BD3D-E7A8-7BEE-1BA31AC81C60}"/>
                </a:ext>
              </a:extLst>
            </p:cNvPr>
            <p:cNvGrpSpPr/>
            <p:nvPr/>
          </p:nvGrpSpPr>
          <p:grpSpPr>
            <a:xfrm>
              <a:off x="6406399" y="2890555"/>
              <a:ext cx="1691640" cy="98823"/>
              <a:chOff x="4483519" y="1834717"/>
              <a:chExt cx="1691640" cy="98823"/>
            </a:xfrm>
          </p:grpSpPr>
          <p:cxnSp>
            <p:nvCxnSpPr>
              <p:cNvPr id="21" name="Straight Connector 20">
                <a:extLst>
                  <a:ext uri="{FF2B5EF4-FFF2-40B4-BE49-F238E27FC236}">
                    <a16:creationId xmlns:a16="http://schemas.microsoft.com/office/drawing/2014/main" id="{A3423348-9FB0-2D91-C4C3-7E56AD0D320E}"/>
                  </a:ext>
                </a:extLst>
              </p:cNvPr>
              <p:cNvCxnSpPr/>
              <p:nvPr/>
            </p:nvCxnSpPr>
            <p:spPr>
              <a:xfrm>
                <a:off x="4483519" y="1834717"/>
                <a:ext cx="0" cy="98823"/>
              </a:xfrm>
              <a:prstGeom prst="line">
                <a:avLst/>
              </a:prstGeom>
              <a:ln w="9525">
                <a:solidFill>
                  <a:schemeClr val="bg1"/>
                </a:solidFill>
                <a:headEnd type="none"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069AA7-C031-37F8-EF6A-CB9ECFC5D58F}"/>
                  </a:ext>
                </a:extLst>
              </p:cNvPr>
              <p:cNvCxnSpPr/>
              <p:nvPr/>
            </p:nvCxnSpPr>
            <p:spPr>
              <a:xfrm flipH="1">
                <a:off x="4483519" y="1933540"/>
                <a:ext cx="169164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6DD72926-DA7E-A528-ACC0-7E9AD1A423A2}"/>
              </a:ext>
              <a:ext uri="{C183D7F6-B498-43B3-948B-1728B52AA6E4}">
                <adec:decorative xmlns:adec="http://schemas.microsoft.com/office/drawing/2017/decorative" val="1"/>
              </a:ext>
            </a:extLst>
          </p:cNvPr>
          <p:cNvGrpSpPr/>
          <p:nvPr/>
        </p:nvGrpSpPr>
        <p:grpSpPr>
          <a:xfrm>
            <a:off x="9014891" y="689031"/>
            <a:ext cx="759620" cy="1128032"/>
            <a:chOff x="9995682" y="363195"/>
            <a:chExt cx="774962" cy="1150815"/>
          </a:xfrm>
        </p:grpSpPr>
        <p:sp>
          <p:nvSpPr>
            <p:cNvPr id="30" name="Freeform 39">
              <a:extLst>
                <a:ext uri="{FF2B5EF4-FFF2-40B4-BE49-F238E27FC236}">
                  <a16:creationId xmlns:a16="http://schemas.microsoft.com/office/drawing/2014/main" id="{87161BF7-A1C2-4153-9035-8DFDC99DDA90}"/>
                </a:ext>
              </a:extLst>
            </p:cNvPr>
            <p:cNvSpPr>
              <a:spLocks noChangeAspect="1" noEditPoints="1"/>
            </p:cNvSpPr>
            <p:nvPr/>
          </p:nvSpPr>
          <p:spPr bwMode="black">
            <a:xfrm>
              <a:off x="10041945" y="756727"/>
              <a:ext cx="131870" cy="206977"/>
            </a:xfrm>
            <a:custGeom>
              <a:avLst/>
              <a:gdLst>
                <a:gd name="T0" fmla="*/ 540 w 961"/>
                <a:gd name="T1" fmla="*/ 783 h 1510"/>
                <a:gd name="T2" fmla="*/ 771 w 961"/>
                <a:gd name="T3" fmla="*/ 1057 h 1510"/>
                <a:gd name="T4" fmla="*/ 480 w 961"/>
                <a:gd name="T5" fmla="*/ 1331 h 1510"/>
                <a:gd name="T6" fmla="*/ 190 w 961"/>
                <a:gd name="T7" fmla="*/ 1057 h 1510"/>
                <a:gd name="T8" fmla="*/ 420 w 961"/>
                <a:gd name="T9" fmla="*/ 783 h 1510"/>
                <a:gd name="T10" fmla="*/ 420 w 961"/>
                <a:gd name="T11" fmla="*/ 358 h 1510"/>
                <a:gd name="T12" fmla="*/ 540 w 961"/>
                <a:gd name="T13" fmla="*/ 358 h 1510"/>
                <a:gd name="T14" fmla="*/ 540 w 961"/>
                <a:gd name="T15" fmla="*/ 783 h 1510"/>
                <a:gd name="T16" fmla="*/ 710 w 961"/>
                <a:gd name="T17" fmla="*/ 651 h 1510"/>
                <a:gd name="T18" fmla="*/ 961 w 961"/>
                <a:gd name="T19" fmla="*/ 1057 h 1510"/>
                <a:gd name="T20" fmla="*/ 480 w 961"/>
                <a:gd name="T21" fmla="*/ 1510 h 1510"/>
                <a:gd name="T22" fmla="*/ 0 w 961"/>
                <a:gd name="T23" fmla="*/ 1057 h 1510"/>
                <a:gd name="T24" fmla="*/ 250 w 961"/>
                <a:gd name="T25" fmla="*/ 651 h 1510"/>
                <a:gd name="T26" fmla="*/ 250 w 961"/>
                <a:gd name="T27" fmla="*/ 217 h 1510"/>
                <a:gd name="T28" fmla="*/ 480 w 961"/>
                <a:gd name="T29" fmla="*/ 0 h 1510"/>
                <a:gd name="T30" fmla="*/ 710 w 961"/>
                <a:gd name="T31" fmla="*/ 217 h 1510"/>
                <a:gd name="T32" fmla="*/ 710 w 961"/>
                <a:gd name="T33" fmla="*/ 293 h 1510"/>
                <a:gd name="T34" fmla="*/ 790 w 961"/>
                <a:gd name="T35" fmla="*/ 293 h 1510"/>
                <a:gd name="T36" fmla="*/ 790 w 961"/>
                <a:gd name="T37" fmla="*/ 378 h 1510"/>
                <a:gd name="T38" fmla="*/ 710 w 961"/>
                <a:gd name="T39" fmla="*/ 378 h 1510"/>
                <a:gd name="T40" fmla="*/ 710 w 961"/>
                <a:gd name="T41" fmla="*/ 491 h 1510"/>
                <a:gd name="T42" fmla="*/ 790 w 961"/>
                <a:gd name="T43" fmla="*/ 491 h 1510"/>
                <a:gd name="T44" fmla="*/ 790 w 961"/>
                <a:gd name="T45" fmla="*/ 566 h 1510"/>
                <a:gd name="T46" fmla="*/ 710 w 961"/>
                <a:gd name="T47" fmla="*/ 566 h 1510"/>
                <a:gd name="T48" fmla="*/ 710 w 961"/>
                <a:gd name="T49" fmla="*/ 651 h 1510"/>
                <a:gd name="T50" fmla="*/ 480 w 961"/>
                <a:gd name="T51" fmla="*/ 1397 h 1510"/>
                <a:gd name="T52" fmla="*/ 841 w 961"/>
                <a:gd name="T53" fmla="*/ 1057 h 1510"/>
                <a:gd name="T54" fmla="*/ 630 w 961"/>
                <a:gd name="T55" fmla="*/ 746 h 1510"/>
                <a:gd name="T56" fmla="*/ 590 w 961"/>
                <a:gd name="T57" fmla="*/ 727 h 1510"/>
                <a:gd name="T58" fmla="*/ 590 w 961"/>
                <a:gd name="T59" fmla="*/ 217 h 1510"/>
                <a:gd name="T60" fmla="*/ 480 w 961"/>
                <a:gd name="T61" fmla="*/ 113 h 1510"/>
                <a:gd name="T62" fmla="*/ 370 w 961"/>
                <a:gd name="T63" fmla="*/ 217 h 1510"/>
                <a:gd name="T64" fmla="*/ 370 w 961"/>
                <a:gd name="T65" fmla="*/ 727 h 1510"/>
                <a:gd name="T66" fmla="*/ 330 w 961"/>
                <a:gd name="T67" fmla="*/ 746 h 1510"/>
                <a:gd name="T68" fmla="*/ 120 w 961"/>
                <a:gd name="T69" fmla="*/ 1057 h 1510"/>
                <a:gd name="T70" fmla="*/ 480 w 961"/>
                <a:gd name="T71" fmla="*/ 139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1" h="1510">
                  <a:moveTo>
                    <a:pt x="540" y="783"/>
                  </a:moveTo>
                  <a:cubicBezTo>
                    <a:pt x="671" y="811"/>
                    <a:pt x="771" y="925"/>
                    <a:pt x="771" y="1057"/>
                  </a:cubicBezTo>
                  <a:cubicBezTo>
                    <a:pt x="771" y="1208"/>
                    <a:pt x="641" y="1331"/>
                    <a:pt x="480" y="1331"/>
                  </a:cubicBezTo>
                  <a:cubicBezTo>
                    <a:pt x="320" y="1331"/>
                    <a:pt x="190" y="1208"/>
                    <a:pt x="190" y="1057"/>
                  </a:cubicBezTo>
                  <a:cubicBezTo>
                    <a:pt x="190" y="925"/>
                    <a:pt x="290" y="811"/>
                    <a:pt x="420" y="783"/>
                  </a:cubicBezTo>
                  <a:cubicBezTo>
                    <a:pt x="420" y="783"/>
                    <a:pt x="420" y="783"/>
                    <a:pt x="420" y="358"/>
                  </a:cubicBezTo>
                  <a:cubicBezTo>
                    <a:pt x="420" y="358"/>
                    <a:pt x="420" y="358"/>
                    <a:pt x="540" y="358"/>
                  </a:cubicBezTo>
                  <a:cubicBezTo>
                    <a:pt x="540" y="358"/>
                    <a:pt x="540" y="358"/>
                    <a:pt x="540" y="783"/>
                  </a:cubicBezTo>
                  <a:close/>
                  <a:moveTo>
                    <a:pt x="710" y="651"/>
                  </a:moveTo>
                  <a:cubicBezTo>
                    <a:pt x="861" y="736"/>
                    <a:pt x="961" y="887"/>
                    <a:pt x="961" y="1057"/>
                  </a:cubicBezTo>
                  <a:cubicBezTo>
                    <a:pt x="961" y="1302"/>
                    <a:pt x="740" y="1510"/>
                    <a:pt x="480" y="1510"/>
                  </a:cubicBezTo>
                  <a:cubicBezTo>
                    <a:pt x="210" y="1510"/>
                    <a:pt x="0" y="1302"/>
                    <a:pt x="0" y="1057"/>
                  </a:cubicBezTo>
                  <a:cubicBezTo>
                    <a:pt x="0" y="887"/>
                    <a:pt x="90" y="736"/>
                    <a:pt x="250" y="651"/>
                  </a:cubicBezTo>
                  <a:cubicBezTo>
                    <a:pt x="250" y="651"/>
                    <a:pt x="250" y="651"/>
                    <a:pt x="250" y="217"/>
                  </a:cubicBezTo>
                  <a:cubicBezTo>
                    <a:pt x="250" y="104"/>
                    <a:pt x="350" y="0"/>
                    <a:pt x="480" y="0"/>
                  </a:cubicBezTo>
                  <a:cubicBezTo>
                    <a:pt x="610" y="0"/>
                    <a:pt x="710" y="104"/>
                    <a:pt x="710" y="217"/>
                  </a:cubicBezTo>
                  <a:cubicBezTo>
                    <a:pt x="710" y="217"/>
                    <a:pt x="710" y="217"/>
                    <a:pt x="710" y="293"/>
                  </a:cubicBezTo>
                  <a:cubicBezTo>
                    <a:pt x="710" y="293"/>
                    <a:pt x="710" y="293"/>
                    <a:pt x="790" y="293"/>
                  </a:cubicBezTo>
                  <a:cubicBezTo>
                    <a:pt x="790" y="293"/>
                    <a:pt x="790" y="293"/>
                    <a:pt x="790" y="378"/>
                  </a:cubicBezTo>
                  <a:cubicBezTo>
                    <a:pt x="790" y="378"/>
                    <a:pt x="790" y="378"/>
                    <a:pt x="710" y="378"/>
                  </a:cubicBezTo>
                  <a:cubicBezTo>
                    <a:pt x="710" y="378"/>
                    <a:pt x="710" y="378"/>
                    <a:pt x="710" y="491"/>
                  </a:cubicBezTo>
                  <a:cubicBezTo>
                    <a:pt x="710" y="491"/>
                    <a:pt x="710" y="491"/>
                    <a:pt x="790" y="491"/>
                  </a:cubicBezTo>
                  <a:cubicBezTo>
                    <a:pt x="790" y="491"/>
                    <a:pt x="790" y="491"/>
                    <a:pt x="790" y="566"/>
                  </a:cubicBezTo>
                  <a:cubicBezTo>
                    <a:pt x="790" y="566"/>
                    <a:pt x="790" y="566"/>
                    <a:pt x="710" y="566"/>
                  </a:cubicBezTo>
                  <a:cubicBezTo>
                    <a:pt x="710" y="566"/>
                    <a:pt x="710" y="566"/>
                    <a:pt x="710" y="651"/>
                  </a:cubicBezTo>
                  <a:close/>
                  <a:moveTo>
                    <a:pt x="480" y="1397"/>
                  </a:moveTo>
                  <a:cubicBezTo>
                    <a:pt x="680" y="1397"/>
                    <a:pt x="841" y="1246"/>
                    <a:pt x="841" y="1057"/>
                  </a:cubicBezTo>
                  <a:cubicBezTo>
                    <a:pt x="841" y="915"/>
                    <a:pt x="760" y="793"/>
                    <a:pt x="630" y="746"/>
                  </a:cubicBezTo>
                  <a:cubicBezTo>
                    <a:pt x="630" y="746"/>
                    <a:pt x="630" y="746"/>
                    <a:pt x="590" y="727"/>
                  </a:cubicBezTo>
                  <a:cubicBezTo>
                    <a:pt x="590" y="727"/>
                    <a:pt x="590" y="727"/>
                    <a:pt x="590" y="217"/>
                  </a:cubicBezTo>
                  <a:cubicBezTo>
                    <a:pt x="590" y="161"/>
                    <a:pt x="540" y="113"/>
                    <a:pt x="480" y="113"/>
                  </a:cubicBezTo>
                  <a:cubicBezTo>
                    <a:pt x="420" y="113"/>
                    <a:pt x="370" y="161"/>
                    <a:pt x="370" y="217"/>
                  </a:cubicBezTo>
                  <a:cubicBezTo>
                    <a:pt x="370" y="217"/>
                    <a:pt x="370" y="217"/>
                    <a:pt x="370" y="727"/>
                  </a:cubicBezTo>
                  <a:cubicBezTo>
                    <a:pt x="370" y="727"/>
                    <a:pt x="370" y="727"/>
                    <a:pt x="330" y="746"/>
                  </a:cubicBezTo>
                  <a:cubicBezTo>
                    <a:pt x="200" y="793"/>
                    <a:pt x="120" y="915"/>
                    <a:pt x="120" y="1057"/>
                  </a:cubicBezTo>
                  <a:cubicBezTo>
                    <a:pt x="120" y="1246"/>
                    <a:pt x="280" y="1397"/>
                    <a:pt x="480" y="1397"/>
                  </a:cubicBezTo>
                  <a:close/>
                </a:path>
              </a:pathLst>
            </a:custGeom>
            <a:solidFill>
              <a:schemeClr val="bg1"/>
            </a:solidFill>
            <a:ln>
              <a:noFill/>
            </a:ln>
          </p:spPr>
          <p:txBody>
            <a:bodyPr vert="horz" wrap="square" lIns="87846" tIns="43924" rIns="87846" bIns="43924" numCol="1" anchor="t" anchorCtr="0" compatLnSpc="1">
              <a:prstTxWarp prst="textNoShape">
                <a:avLst/>
              </a:prstTxWarp>
            </a:bodyPr>
            <a:lstStyle/>
            <a:p>
              <a:pPr marL="0" marR="0" lvl="0" indent="0" algn="l" defTabSz="89600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81C2BDE-D471-6364-971A-7D69295453EA}"/>
                </a:ext>
              </a:extLst>
            </p:cNvPr>
            <p:cNvGrpSpPr/>
            <p:nvPr/>
          </p:nvGrpSpPr>
          <p:grpSpPr>
            <a:xfrm>
              <a:off x="9995682" y="363195"/>
              <a:ext cx="774962" cy="1150815"/>
              <a:chOff x="8978765" y="768533"/>
              <a:chExt cx="774962" cy="1150815"/>
            </a:xfrm>
          </p:grpSpPr>
          <p:sp>
            <p:nvSpPr>
              <p:cNvPr id="32" name="Rectangle 31">
                <a:extLst>
                  <a:ext uri="{FF2B5EF4-FFF2-40B4-BE49-F238E27FC236}">
                    <a16:creationId xmlns:a16="http://schemas.microsoft.com/office/drawing/2014/main" id="{A2DE3DCC-4E93-F61D-3AA0-4FF28366B0A7}"/>
                  </a:ext>
                </a:extLst>
              </p:cNvPr>
              <p:cNvSpPr/>
              <p:nvPr/>
            </p:nvSpPr>
            <p:spPr>
              <a:xfrm>
                <a:off x="9048016" y="768533"/>
                <a:ext cx="620640" cy="320273"/>
              </a:xfrm>
              <a:prstGeom prst="rect">
                <a:avLst/>
              </a:prstGeom>
              <a:scene3d>
                <a:camera prst="orthographicFront">
                  <a:rot lat="0" lon="0" rev="0"/>
                </a:camera>
                <a:lightRig rig="threePt" dir="t"/>
              </a:scene3d>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800"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WATER </a:t>
                </a:r>
                <a:br>
                  <a:rPr kumimoji="0" lang="en-US" sz="800"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800"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LEVEL</a:t>
                </a:r>
              </a:p>
            </p:txBody>
          </p:sp>
          <p:cxnSp>
            <p:nvCxnSpPr>
              <p:cNvPr id="33" name="Straight Connector 32">
                <a:extLst>
                  <a:ext uri="{FF2B5EF4-FFF2-40B4-BE49-F238E27FC236}">
                    <a16:creationId xmlns:a16="http://schemas.microsoft.com/office/drawing/2014/main" id="{3DA86F4C-07F4-F640-C92F-F64322C2F369}"/>
                  </a:ext>
                </a:extLst>
              </p:cNvPr>
              <p:cNvCxnSpPr/>
              <p:nvPr/>
            </p:nvCxnSpPr>
            <p:spPr>
              <a:xfrm>
                <a:off x="8978765" y="867788"/>
                <a:ext cx="0" cy="105156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5DABA5-553F-049A-A78E-37DD766019D6}"/>
                  </a:ext>
                </a:extLst>
              </p:cNvPr>
              <p:cNvCxnSpPr/>
              <p:nvPr/>
            </p:nvCxnSpPr>
            <p:spPr>
              <a:xfrm flipH="1">
                <a:off x="8978765" y="1919348"/>
                <a:ext cx="73152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F238C1F-D75E-D328-4178-B7526C581A81}"/>
                  </a:ext>
                </a:extLst>
              </p:cNvPr>
              <p:cNvSpPr/>
              <p:nvPr/>
            </p:nvSpPr>
            <p:spPr bwMode="auto">
              <a:xfrm>
                <a:off x="9198412" y="1311477"/>
                <a:ext cx="289823" cy="545049"/>
              </a:xfrm>
              <a:prstGeom prst="rect">
                <a:avLst/>
              </a:prstGeom>
              <a:solidFill>
                <a:schemeClr val="accent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B5B4BE7E-B8DA-09E3-E861-AE5AC15DB925}"/>
                  </a:ext>
                </a:extLst>
              </p:cNvPr>
              <p:cNvSpPr/>
              <p:nvPr/>
            </p:nvSpPr>
            <p:spPr>
              <a:xfrm>
                <a:off x="9516734" y="1260386"/>
                <a:ext cx="236993" cy="98908"/>
              </a:xfrm>
              <a:prstGeom prst="rect">
                <a:avLst/>
              </a:prstGeom>
            </p:spPr>
            <p:txBody>
              <a:bodyPr wrap="square" lIns="0" tIns="0" rIns="0" bIns="0">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FULL</a:t>
                </a:r>
                <a:endParaRPr kumimoji="0" lang="en-US" sz="5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60" name="Group 59">
            <a:extLst>
              <a:ext uri="{FF2B5EF4-FFF2-40B4-BE49-F238E27FC236}">
                <a16:creationId xmlns:a16="http://schemas.microsoft.com/office/drawing/2014/main" id="{AE184052-8EF8-0944-D7CD-8134B1F94517}"/>
              </a:ext>
              <a:ext uri="{C183D7F6-B498-43B3-948B-1728B52AA6E4}">
                <adec:decorative xmlns:adec="http://schemas.microsoft.com/office/drawing/2017/decorative" val="1"/>
              </a:ext>
            </a:extLst>
          </p:cNvPr>
          <p:cNvGrpSpPr/>
          <p:nvPr/>
        </p:nvGrpSpPr>
        <p:grpSpPr>
          <a:xfrm>
            <a:off x="5947519" y="2962101"/>
            <a:ext cx="1434076" cy="455530"/>
            <a:chOff x="5947519" y="2962101"/>
            <a:chExt cx="1434076" cy="455530"/>
          </a:xfrm>
        </p:grpSpPr>
        <p:grpSp>
          <p:nvGrpSpPr>
            <p:cNvPr id="37" name="Group 36">
              <a:extLst>
                <a:ext uri="{FF2B5EF4-FFF2-40B4-BE49-F238E27FC236}">
                  <a16:creationId xmlns:a16="http://schemas.microsoft.com/office/drawing/2014/main" id="{76542147-1A8B-E3E7-17C4-188C0A414010}"/>
                </a:ext>
              </a:extLst>
            </p:cNvPr>
            <p:cNvGrpSpPr/>
            <p:nvPr/>
          </p:nvGrpSpPr>
          <p:grpSpPr>
            <a:xfrm>
              <a:off x="5947519" y="2979053"/>
              <a:ext cx="1434076" cy="438578"/>
              <a:chOff x="4412397" y="1486104"/>
              <a:chExt cx="1463040" cy="447436"/>
            </a:xfrm>
          </p:grpSpPr>
          <p:sp>
            <p:nvSpPr>
              <p:cNvPr id="41" name="Rectangle 40">
                <a:extLst>
                  <a:ext uri="{FF2B5EF4-FFF2-40B4-BE49-F238E27FC236}">
                    <a16:creationId xmlns:a16="http://schemas.microsoft.com/office/drawing/2014/main" id="{394A4291-C637-3414-06F5-4821976AA06C}"/>
                  </a:ext>
                </a:extLst>
              </p:cNvPr>
              <p:cNvSpPr/>
              <p:nvPr/>
            </p:nvSpPr>
            <p:spPr bwMode="auto">
              <a:xfrm>
                <a:off x="4412397" y="1486104"/>
                <a:ext cx="1463040"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1,500 STEPS</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Fitness tracker</a:t>
                </a:r>
              </a:p>
            </p:txBody>
          </p:sp>
          <p:cxnSp>
            <p:nvCxnSpPr>
              <p:cNvPr id="39" name="Straight Connector 38">
                <a:extLst>
                  <a:ext uri="{FF2B5EF4-FFF2-40B4-BE49-F238E27FC236}">
                    <a16:creationId xmlns:a16="http://schemas.microsoft.com/office/drawing/2014/main" id="{D44E5E8F-2AF7-7FB3-5A81-EC4C616E00B9}"/>
                  </a:ext>
                </a:extLst>
              </p:cNvPr>
              <p:cNvCxnSpPr/>
              <p:nvPr/>
            </p:nvCxnSpPr>
            <p:spPr>
              <a:xfrm>
                <a:off x="4483519" y="1613500"/>
                <a:ext cx="0" cy="32004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155DBA-ECAF-DD10-EE85-1A2D4B57F124}"/>
                  </a:ext>
                </a:extLst>
              </p:cNvPr>
              <p:cNvCxnSpPr>
                <a:cxnSpLocks/>
              </p:cNvCxnSpPr>
              <p:nvPr/>
            </p:nvCxnSpPr>
            <p:spPr>
              <a:xfrm flipH="1">
                <a:off x="4483519" y="1933540"/>
                <a:ext cx="1391918"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6" name="Graphic 5" descr="Run with solid fill">
              <a:extLst>
                <a:ext uri="{FF2B5EF4-FFF2-40B4-BE49-F238E27FC236}">
                  <a16:creationId xmlns:a16="http://schemas.microsoft.com/office/drawing/2014/main" id="{83B9364C-EE17-52E6-2555-518B5CDAB9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1493" y="2962101"/>
              <a:ext cx="403333" cy="403333"/>
            </a:xfrm>
            <a:prstGeom prst="rect">
              <a:avLst/>
            </a:prstGeom>
          </p:spPr>
        </p:pic>
      </p:grpSp>
      <p:grpSp>
        <p:nvGrpSpPr>
          <p:cNvPr id="62" name="Group 61">
            <a:extLst>
              <a:ext uri="{FF2B5EF4-FFF2-40B4-BE49-F238E27FC236}">
                <a16:creationId xmlns:a16="http://schemas.microsoft.com/office/drawing/2014/main" id="{D4F15C74-6E0C-C8F7-1AF9-BCADEA066D22}"/>
              </a:ext>
              <a:ext uri="{C183D7F6-B498-43B3-948B-1728B52AA6E4}">
                <adec:decorative xmlns:adec="http://schemas.microsoft.com/office/drawing/2017/decorative" val="1"/>
              </a:ext>
            </a:extLst>
          </p:cNvPr>
          <p:cNvGrpSpPr/>
          <p:nvPr/>
        </p:nvGrpSpPr>
        <p:grpSpPr>
          <a:xfrm>
            <a:off x="1072095" y="4307275"/>
            <a:ext cx="2182492" cy="457200"/>
            <a:chOff x="1072095" y="4307275"/>
            <a:chExt cx="2182492" cy="457200"/>
          </a:xfrm>
        </p:grpSpPr>
        <p:grpSp>
          <p:nvGrpSpPr>
            <p:cNvPr id="45" name="Group 44">
              <a:extLst>
                <a:ext uri="{FF2B5EF4-FFF2-40B4-BE49-F238E27FC236}">
                  <a16:creationId xmlns:a16="http://schemas.microsoft.com/office/drawing/2014/main" id="{306E2969-091D-DFDC-454E-BC79A518F45A}"/>
                </a:ext>
              </a:extLst>
            </p:cNvPr>
            <p:cNvGrpSpPr/>
            <p:nvPr/>
          </p:nvGrpSpPr>
          <p:grpSpPr>
            <a:xfrm>
              <a:off x="1072096" y="4343519"/>
              <a:ext cx="2182491" cy="412145"/>
              <a:chOff x="4483519" y="1513071"/>
              <a:chExt cx="2226571" cy="420469"/>
            </a:xfrm>
          </p:grpSpPr>
          <p:sp>
            <p:nvSpPr>
              <p:cNvPr id="46" name="Rectangle 45">
                <a:extLst>
                  <a:ext uri="{FF2B5EF4-FFF2-40B4-BE49-F238E27FC236}">
                    <a16:creationId xmlns:a16="http://schemas.microsoft.com/office/drawing/2014/main" id="{3BAC901E-A528-D0AC-C52B-1F5F15CB5D8A}"/>
                  </a:ext>
                </a:extLst>
              </p:cNvPr>
              <p:cNvSpPr/>
              <p:nvPr/>
            </p:nvSpPr>
            <p:spPr bwMode="auto">
              <a:xfrm>
                <a:off x="4781199" y="1513071"/>
                <a:ext cx="1928891"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10:30AM MEETING</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15-minute reminder</a:t>
                </a:r>
              </a:p>
            </p:txBody>
          </p:sp>
          <p:cxnSp>
            <p:nvCxnSpPr>
              <p:cNvPr id="47" name="Straight Connector 46">
                <a:extLst>
                  <a:ext uri="{FF2B5EF4-FFF2-40B4-BE49-F238E27FC236}">
                    <a16:creationId xmlns:a16="http://schemas.microsoft.com/office/drawing/2014/main" id="{9E7E652D-D2E6-D8D9-3138-886B70BEC3DA}"/>
                  </a:ext>
                </a:extLst>
              </p:cNvPr>
              <p:cNvCxnSpPr/>
              <p:nvPr/>
            </p:nvCxnSpPr>
            <p:spPr>
              <a:xfrm>
                <a:off x="4483519" y="1834717"/>
                <a:ext cx="0" cy="98823"/>
              </a:xfrm>
              <a:prstGeom prst="line">
                <a:avLst/>
              </a:prstGeom>
              <a:ln w="9525">
                <a:solidFill>
                  <a:schemeClr val="bg1"/>
                </a:solidFill>
                <a:headEnd type="none"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6A1E49-4952-7F69-7DC2-5A26710C6D0B}"/>
                  </a:ext>
                </a:extLst>
              </p:cNvPr>
              <p:cNvCxnSpPr/>
              <p:nvPr/>
            </p:nvCxnSpPr>
            <p:spPr>
              <a:xfrm flipH="1">
                <a:off x="4483519" y="1933540"/>
                <a:ext cx="155448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8" name="Graphic 7" descr="Flip calendar with solid fill">
              <a:extLst>
                <a:ext uri="{FF2B5EF4-FFF2-40B4-BE49-F238E27FC236}">
                  <a16:creationId xmlns:a16="http://schemas.microsoft.com/office/drawing/2014/main" id="{CD7C66E6-D47D-7696-1618-FBE37B757F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2095" y="4307275"/>
              <a:ext cx="457200" cy="457200"/>
            </a:xfrm>
            <a:prstGeom prst="rect">
              <a:avLst/>
            </a:prstGeom>
          </p:spPr>
        </p:pic>
      </p:grpSp>
      <p:sp>
        <p:nvSpPr>
          <p:cNvPr id="49" name="Freeform: Shape 48">
            <a:extLst>
              <a:ext uri="{FF2B5EF4-FFF2-40B4-BE49-F238E27FC236}">
                <a16:creationId xmlns:a16="http://schemas.microsoft.com/office/drawing/2014/main" id="{FAA9D24E-2C56-00DF-7BF6-C94CDC6552F7}"/>
              </a:ext>
              <a:ext uri="{C183D7F6-B498-43B3-948B-1728B52AA6E4}">
                <adec:decorative xmlns:adec="http://schemas.microsoft.com/office/drawing/2017/decorative" val="1"/>
              </a:ext>
            </a:extLst>
          </p:cNvPr>
          <p:cNvSpPr/>
          <p:nvPr/>
        </p:nvSpPr>
        <p:spPr bwMode="auto">
          <a:xfrm>
            <a:off x="5968488" y="5221076"/>
            <a:ext cx="6223512" cy="1636924"/>
          </a:xfrm>
          <a:custGeom>
            <a:avLst/>
            <a:gdLst>
              <a:gd name="connsiteX0" fmla="*/ 858141 w 6223512"/>
              <a:gd name="connsiteY0" fmla="*/ 0 h 1636924"/>
              <a:gd name="connsiteX1" fmla="*/ 6223512 w 6223512"/>
              <a:gd name="connsiteY1" fmla="*/ 0 h 1636924"/>
              <a:gd name="connsiteX2" fmla="*/ 6223512 w 6223512"/>
              <a:gd name="connsiteY2" fmla="*/ 1636924 h 1636924"/>
              <a:gd name="connsiteX3" fmla="*/ 0 w 6223512"/>
              <a:gd name="connsiteY3" fmla="*/ 1636924 h 1636924"/>
            </a:gdLst>
            <a:ahLst/>
            <a:cxnLst>
              <a:cxn ang="0">
                <a:pos x="connsiteX0" y="connsiteY0"/>
              </a:cxn>
              <a:cxn ang="0">
                <a:pos x="connsiteX1" y="connsiteY1"/>
              </a:cxn>
              <a:cxn ang="0">
                <a:pos x="connsiteX2" y="connsiteY2"/>
              </a:cxn>
              <a:cxn ang="0">
                <a:pos x="connsiteX3" y="connsiteY3"/>
              </a:cxn>
            </a:cxnLst>
            <a:rect l="l" t="t" r="r" b="b"/>
            <a:pathLst>
              <a:path w="6223512" h="1636924">
                <a:moveTo>
                  <a:pt x="858141" y="0"/>
                </a:moveTo>
                <a:lnTo>
                  <a:pt x="6223512" y="0"/>
                </a:lnTo>
                <a:lnTo>
                  <a:pt x="6223512" y="1636924"/>
                </a:lnTo>
                <a:lnTo>
                  <a:pt x="0" y="1636924"/>
                </a:lnTo>
                <a:close/>
              </a:path>
            </a:pathLst>
          </a:custGeom>
          <a:solidFill>
            <a:srgbClr val="50E6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666498B3-E2CA-412F-4130-9F600D49D0C3}"/>
              </a:ext>
              <a:ext uri="{C183D7F6-B498-43B3-948B-1728B52AA6E4}">
                <adec:decorative xmlns:adec="http://schemas.microsoft.com/office/drawing/2017/decorative" val="1"/>
              </a:ext>
            </a:extLst>
          </p:cNvPr>
          <p:cNvGrpSpPr/>
          <p:nvPr/>
        </p:nvGrpSpPr>
        <p:grpSpPr>
          <a:xfrm>
            <a:off x="6524105" y="5363153"/>
            <a:ext cx="5795461" cy="1281051"/>
            <a:chOff x="6524105" y="5363153"/>
            <a:chExt cx="5795461" cy="1281051"/>
          </a:xfrm>
        </p:grpSpPr>
        <p:sp>
          <p:nvSpPr>
            <p:cNvPr id="51" name="Rectangle 50">
              <a:extLst>
                <a:ext uri="{FF2B5EF4-FFF2-40B4-BE49-F238E27FC236}">
                  <a16:creationId xmlns:a16="http://schemas.microsoft.com/office/drawing/2014/main" id="{E1A6912A-C8E7-4E26-11A9-8A6F077689A3}"/>
                </a:ext>
              </a:extLst>
            </p:cNvPr>
            <p:cNvSpPr/>
            <p:nvPr/>
          </p:nvSpPr>
          <p:spPr>
            <a:xfrm>
              <a:off x="6524105" y="5386633"/>
              <a:ext cx="5268636" cy="1246495"/>
            </a:xfrm>
            <a:prstGeom prst="rect">
              <a:avLst/>
            </a:prstGeom>
          </p:spPr>
          <p:txBody>
            <a:bodyPr wrap="square">
              <a:spAutoFit/>
            </a:bodyPr>
            <a:lstStyle/>
            <a:p>
              <a:pPr marL="0" marR="0" lvl="0" indent="0" algn="r" defTabSz="9127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Times New Roman" panose="02020603050405020304" pitchFamily="18" charset="0"/>
                  <a:cs typeface="+mn-cs"/>
                </a:rPr>
                <a:t>  </a:t>
              </a: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mn-cs"/>
                </a:rPr>
                <a:t>Every company is a software company. You have to start thinking and operating like a digital company. It’s no longer just about procuring one solution and deploying one. It’s really you, yourself, thinking of your own future as a digital company. </a:t>
              </a:r>
            </a:p>
            <a:p>
              <a:pPr marL="0" marR="0" lvl="0" indent="0" algn="r" defTabSz="912743"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mn-cs"/>
                </a:rPr>
                <a:t>– Satya Nadella, Microsoft CEO</a:t>
              </a: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FB6E2A18-69A3-AA16-34DC-33DC05834127}"/>
                </a:ext>
              </a:extLst>
            </p:cNvPr>
            <p:cNvSpPr/>
            <p:nvPr/>
          </p:nvSpPr>
          <p:spPr>
            <a:xfrm>
              <a:off x="6818744" y="5363153"/>
              <a:ext cx="644728" cy="491706"/>
            </a:xfrm>
            <a:prstGeom prst="rect">
              <a:avLst/>
            </a:prstGeom>
          </p:spPr>
          <p:txBody>
            <a:bodyPr wrap="non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1" u="none" strike="noStrike" kern="1200" cap="none" spc="0" normalizeH="0" baseline="0" noProof="0">
                  <a:ln>
                    <a:noFill/>
                  </a:ln>
                  <a:solidFill>
                    <a:srgbClr val="FFFFFF">
                      <a:alpha val="57000"/>
                    </a:srgbClr>
                  </a:solidFill>
                  <a:effectLst/>
                  <a:uLnTx/>
                  <a:uFillTx/>
                  <a:latin typeface="Segoe UI"/>
                  <a:ea typeface="+mn-ea"/>
                  <a:cs typeface="+mn-cs"/>
                </a:rPr>
                <a:t>“</a:t>
              </a:r>
              <a:endParaRPr kumimoji="0" lang="en-US" sz="7200" b="0" i="0" u="none" strike="noStrike" kern="1200" cap="none" spc="0" normalizeH="0" baseline="0" noProof="0">
                <a:ln>
                  <a:noFill/>
                </a:ln>
                <a:solidFill>
                  <a:srgbClr val="FFFFFF">
                    <a:alpha val="57000"/>
                  </a:srgbClr>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A408E417-D997-C9B6-FF64-462D31D91AAA}"/>
                </a:ext>
              </a:extLst>
            </p:cNvPr>
            <p:cNvSpPr/>
            <p:nvPr/>
          </p:nvSpPr>
          <p:spPr>
            <a:xfrm>
              <a:off x="11674838" y="6152498"/>
              <a:ext cx="644728" cy="491706"/>
            </a:xfrm>
            <a:prstGeom prst="rect">
              <a:avLst/>
            </a:prstGeom>
          </p:spPr>
          <p:txBody>
            <a:bodyPr wrap="non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1" u="none" strike="noStrike" kern="1200" cap="none" spc="0" normalizeH="0" baseline="0" noProof="0">
                  <a:ln>
                    <a:noFill/>
                  </a:ln>
                  <a:solidFill>
                    <a:srgbClr val="FFFFFF">
                      <a:alpha val="57000"/>
                    </a:srgbClr>
                  </a:solidFill>
                  <a:effectLst/>
                  <a:uLnTx/>
                  <a:uFillTx/>
                  <a:latin typeface="Segoe UI"/>
                  <a:ea typeface="+mn-ea"/>
                  <a:cs typeface="+mn-cs"/>
                </a:rPr>
                <a:t>“</a:t>
              </a:r>
              <a:endParaRPr kumimoji="0" lang="en-US" sz="7200" b="0" i="0" u="none" strike="noStrike" kern="1200" cap="none" spc="0" normalizeH="0" baseline="0" noProof="0">
                <a:ln>
                  <a:noFill/>
                </a:ln>
                <a:solidFill>
                  <a:srgbClr val="FFFFFF">
                    <a:alpha val="57000"/>
                  </a:srgbClr>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81BB795-5AC9-8E61-20EE-B9BCFEC02EEE}"/>
              </a:ext>
              <a:ext uri="{C183D7F6-B498-43B3-948B-1728B52AA6E4}">
                <adec:decorative xmlns:adec="http://schemas.microsoft.com/office/drawing/2017/decorative" val="1"/>
              </a:ext>
            </a:extLst>
          </p:cNvPr>
          <p:cNvGrpSpPr/>
          <p:nvPr/>
        </p:nvGrpSpPr>
        <p:grpSpPr>
          <a:xfrm>
            <a:off x="6095999" y="937888"/>
            <a:ext cx="1683050" cy="477175"/>
            <a:chOff x="6095999" y="937888"/>
            <a:chExt cx="1683050" cy="477175"/>
          </a:xfrm>
        </p:grpSpPr>
        <p:grpSp>
          <p:nvGrpSpPr>
            <p:cNvPr id="54" name="Group 53">
              <a:extLst>
                <a:ext uri="{FF2B5EF4-FFF2-40B4-BE49-F238E27FC236}">
                  <a16:creationId xmlns:a16="http://schemas.microsoft.com/office/drawing/2014/main" id="{EBFD05C3-D62C-4B82-9741-BFD5F08B5BF9}"/>
                </a:ext>
              </a:extLst>
            </p:cNvPr>
            <p:cNvGrpSpPr/>
            <p:nvPr/>
          </p:nvGrpSpPr>
          <p:grpSpPr>
            <a:xfrm>
              <a:off x="6095999" y="976485"/>
              <a:ext cx="1683050" cy="438578"/>
              <a:chOff x="4412397" y="1486104"/>
              <a:chExt cx="1717042" cy="447436"/>
            </a:xfrm>
          </p:grpSpPr>
          <p:sp>
            <p:nvSpPr>
              <p:cNvPr id="58" name="Rectangle 57">
                <a:extLst>
                  <a:ext uri="{FF2B5EF4-FFF2-40B4-BE49-F238E27FC236}">
                    <a16:creationId xmlns:a16="http://schemas.microsoft.com/office/drawing/2014/main" id="{D13F891C-B92E-6EAA-9098-78EFF9D54618}"/>
                  </a:ext>
                </a:extLst>
              </p:cNvPr>
              <p:cNvSpPr/>
              <p:nvPr/>
            </p:nvSpPr>
            <p:spPr bwMode="auto">
              <a:xfrm>
                <a:off x="4412397" y="1486104"/>
                <a:ext cx="1463040"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LOWER BRIGHTNESS</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From 12-3pm</a:t>
                </a:r>
              </a:p>
            </p:txBody>
          </p:sp>
          <p:cxnSp>
            <p:nvCxnSpPr>
              <p:cNvPr id="56" name="Straight Connector 55">
                <a:extLst>
                  <a:ext uri="{FF2B5EF4-FFF2-40B4-BE49-F238E27FC236}">
                    <a16:creationId xmlns:a16="http://schemas.microsoft.com/office/drawing/2014/main" id="{DA9B41C7-6D7F-B267-D471-E567BCCBF828}"/>
                  </a:ext>
                </a:extLst>
              </p:cNvPr>
              <p:cNvCxnSpPr/>
              <p:nvPr/>
            </p:nvCxnSpPr>
            <p:spPr>
              <a:xfrm>
                <a:off x="4483519" y="1613500"/>
                <a:ext cx="0" cy="32004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55F4DC-5C43-77B6-1406-63065240B63B}"/>
                  </a:ext>
                </a:extLst>
              </p:cNvPr>
              <p:cNvCxnSpPr/>
              <p:nvPr/>
            </p:nvCxnSpPr>
            <p:spPr>
              <a:xfrm flipH="1">
                <a:off x="4483519" y="1933540"/>
                <a:ext cx="164592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13" name="Graphic 12" descr="Lightbulb with solid fill">
              <a:extLst>
                <a:ext uri="{FF2B5EF4-FFF2-40B4-BE49-F238E27FC236}">
                  <a16:creationId xmlns:a16="http://schemas.microsoft.com/office/drawing/2014/main" id="{FAD84D07-29E4-131B-23A5-3E9E03B301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5149" y="937888"/>
              <a:ext cx="432575" cy="432575"/>
            </a:xfrm>
            <a:prstGeom prst="rect">
              <a:avLst/>
            </a:prstGeom>
          </p:spPr>
        </p:pic>
      </p:grpSp>
    </p:spTree>
    <p:extLst>
      <p:ext uri="{BB962C8B-B14F-4D97-AF65-F5344CB8AC3E}">
        <p14:creationId xmlns:p14="http://schemas.microsoft.com/office/powerpoint/2010/main" val="564828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200"/>
                                  </p:stCondLst>
                                  <p:childTnLst>
                                    <p:set>
                                      <p:cBhvr>
                                        <p:cTn id="6" dur="1" fill="hold">
                                          <p:stCondLst>
                                            <p:cond delay="249"/>
                                          </p:stCondLst>
                                        </p:cTn>
                                        <p:tgtEl>
                                          <p:spTgt spid="14"/>
                                        </p:tgtEl>
                                        <p:attrNameLst>
                                          <p:attrName>style.visibility</p:attrName>
                                        </p:attrNameLst>
                                      </p:cBhvr>
                                      <p:to>
                                        <p:strVal val="visible"/>
                                      </p:to>
                                    </p:set>
                                  </p:childTnLst>
                                </p:cTn>
                              </p:par>
                              <p:par>
                                <p:cTn id="7" presetID="6" presetClass="emph" presetSubtype="0" accel="100000" autoRev="1" fill="hold" nodeType="withEffect">
                                  <p:stCondLst>
                                    <p:cond delay="2250"/>
                                  </p:stCondLst>
                                  <p:childTnLst>
                                    <p:animScale>
                                      <p:cBhvr>
                                        <p:cTn id="8" dur="250" fill="hold"/>
                                        <p:tgtEl>
                                          <p:spTgt spid="14"/>
                                        </p:tgtEl>
                                      </p:cBhvr>
                                      <p:by x="0" y="0"/>
                                    </p:animScale>
                                  </p:childTnLst>
                                </p:cTn>
                              </p:par>
                              <p:par>
                                <p:cTn id="9" presetID="1" presetClass="entr" presetSubtype="0" fill="hold" nodeType="withEffect">
                                  <p:stCondLst>
                                    <p:cond delay="1500"/>
                                  </p:stCondLst>
                                  <p:childTnLst>
                                    <p:set>
                                      <p:cBhvr>
                                        <p:cTn id="10" dur="1" fill="hold">
                                          <p:stCondLst>
                                            <p:cond delay="24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1500"/>
                                  </p:stCondLst>
                                  <p:childTnLst>
                                    <p:animScale>
                                      <p:cBhvr>
                                        <p:cTn id="12" dur="250" fill="hold"/>
                                        <p:tgtEl>
                                          <p:spTgt spid="29"/>
                                        </p:tgtEl>
                                      </p:cBhvr>
                                      <p:by x="0" y="0"/>
                                    </p:animScale>
                                  </p:childTnLst>
                                </p:cTn>
                              </p:par>
                            </p:childTnLst>
                          </p:cTn>
                        </p:par>
                        <p:par>
                          <p:cTn id="13" fill="hold">
                            <p:stCondLst>
                              <p:cond delay="2750"/>
                            </p:stCondLst>
                            <p:childTnLst>
                              <p:par>
                                <p:cTn id="14" presetID="10" presetClass="entr" presetSubtype="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3250"/>
                            </p:stCondLst>
                            <p:childTnLst>
                              <p:par>
                                <p:cTn id="18" presetID="22" presetClass="entr" presetSubtype="8"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700"/>
                                        <p:tgtEl>
                                          <p:spTgt spid="50"/>
                                        </p:tgtEl>
                                      </p:cBhvr>
                                    </p:animEffect>
                                  </p:childTnLst>
                                </p:cTn>
                              </p:par>
                            </p:childTnLst>
                          </p:cTn>
                        </p:par>
                        <p:par>
                          <p:cTn id="21" fill="hold">
                            <p:stCondLst>
                              <p:cond delay="3950"/>
                            </p:stCondLst>
                            <p:childTnLst>
                              <p:par>
                                <p:cTn id="22" presetID="1" presetClass="entr" presetSubtype="0"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64" name="Group 163">
            <a:extLst>
              <a:ext uri="{FF2B5EF4-FFF2-40B4-BE49-F238E27FC236}">
                <a16:creationId xmlns:a16="http://schemas.microsoft.com/office/drawing/2014/main" id="{0FE5F680-1188-4FB3-B474-5A9FCA482933}"/>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62" name="Group 161">
              <a:extLst>
                <a:ext uri="{FF2B5EF4-FFF2-40B4-BE49-F238E27FC236}">
                  <a16:creationId xmlns:a16="http://schemas.microsoft.com/office/drawing/2014/main" id="{8774D06D-804A-489A-B813-1CE269896DA5}"/>
                </a:ext>
              </a:extLst>
            </p:cNvPr>
            <p:cNvGrpSpPr/>
            <p:nvPr/>
          </p:nvGrpSpPr>
          <p:grpSpPr>
            <a:xfrm>
              <a:off x="12458606" y="7568068"/>
              <a:ext cx="11324433" cy="5561699"/>
              <a:chOff x="12458606" y="7568068"/>
              <a:chExt cx="11324433" cy="5561699"/>
            </a:xfrm>
          </p:grpSpPr>
          <p:sp>
            <p:nvSpPr>
              <p:cNvPr id="140" name="Freeform: Shape 139">
                <a:extLst>
                  <a:ext uri="{FF2B5EF4-FFF2-40B4-BE49-F238E27FC236}">
                    <a16:creationId xmlns:a16="http://schemas.microsoft.com/office/drawing/2014/main" id="{7F17D3A7-A012-4908-B9DD-F15F51C351B0}"/>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2A724CC-3F74-4EDA-80B4-762ECE6453D0}"/>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3006D23-B213-429E-A49E-9750D57C867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A2045A-561D-4AE5-8E50-19849510D110}"/>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60CD118-D072-4030-97D6-5F5AE507D353}"/>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95B38D4-AE6D-4E8D-9487-7ABC297E611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E2D705B-5350-4422-BBAF-E4C27C4C510C}"/>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D7EAE271-4C0D-4F03-8967-812DF2F7A05D}"/>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750A2B-F9AC-4D83-8D85-AD96B22FF895}"/>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62C76EA8-5895-4A37-8F9A-D68D00062F37}"/>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0236DDE-1852-4952-9C75-A00508703766}"/>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EBB069-0852-4512-96AD-F96AD23A4BE0}"/>
                  </a:ext>
                </a:extLst>
              </p:cNvPr>
              <p:cNvSpPr/>
              <p:nvPr/>
            </p:nvSpPr>
            <p:spPr>
              <a:xfrm>
                <a:off x="20081334" y="7568068"/>
                <a:ext cx="2042371" cy="5561699"/>
              </a:xfrm>
              <a:custGeom>
                <a:avLst/>
                <a:gdLst>
                  <a:gd name="connsiteX0" fmla="*/ 2361373 w 2361372"/>
                  <a:gd name="connsiteY0" fmla="*/ 0 h 5561699"/>
                  <a:gd name="connsiteX1" fmla="*/ 0 w 2361372"/>
                  <a:gd name="connsiteY1" fmla="*/ 5561699 h 5561699"/>
                  <a:gd name="connsiteX0" fmla="*/ 1764331 w 1764331"/>
                  <a:gd name="connsiteY0" fmla="*/ 0 h 5536299"/>
                  <a:gd name="connsiteX1" fmla="*/ 0 w 1764331"/>
                  <a:gd name="connsiteY1" fmla="*/ 5536299 h 5536299"/>
                </a:gdLst>
                <a:ahLst/>
                <a:cxnLst>
                  <a:cxn ang="0">
                    <a:pos x="connsiteX0" y="connsiteY0"/>
                  </a:cxn>
                  <a:cxn ang="0">
                    <a:pos x="connsiteX1" y="connsiteY1"/>
                  </a:cxn>
                </a:cxnLst>
                <a:rect l="l" t="t" r="r" b="b"/>
                <a:pathLst>
                  <a:path w="1764331" h="5536299">
                    <a:moveTo>
                      <a:pt x="1764331" y="0"/>
                    </a:moveTo>
                    <a:cubicBezTo>
                      <a:pt x="1764331" y="1219003"/>
                      <a:pt x="0" y="3301461"/>
                      <a:pt x="0" y="55362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29197A4E-21B8-463E-97B9-10F68AFCCFB2}"/>
                </a:ext>
              </a:extLst>
            </p:cNvPr>
            <p:cNvGrpSpPr/>
            <p:nvPr/>
          </p:nvGrpSpPr>
          <p:grpSpPr>
            <a:xfrm>
              <a:off x="12204695" y="4825313"/>
              <a:ext cx="3427799" cy="5993429"/>
              <a:chOff x="12204695" y="4825313"/>
              <a:chExt cx="3427799" cy="5993429"/>
            </a:xfrm>
          </p:grpSpPr>
          <p:sp>
            <p:nvSpPr>
              <p:cNvPr id="85" name="Freeform: Shape 84">
                <a:extLst>
                  <a:ext uri="{FF2B5EF4-FFF2-40B4-BE49-F238E27FC236}">
                    <a16:creationId xmlns:a16="http://schemas.microsoft.com/office/drawing/2014/main" id="{6BFCB2D6-6D2B-4CDE-8E38-46AF788C0F47}"/>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5205D9D-0551-4E57-A4AF-F5503EC974AD}"/>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53220C7-633F-4D98-AD09-F0F1D1AB119B}"/>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A2D8564E-40FA-425E-B720-EA39CD606528}"/>
              </a:ext>
              <a:ext uri="{C183D7F6-B498-43B3-948B-1728B52AA6E4}">
                <adec:decorative xmlns:adec="http://schemas.microsoft.com/office/drawing/2017/decorative" val="1"/>
              </a:ext>
            </a:extLst>
          </p:cNvPr>
          <p:cNvGrpSpPr/>
          <p:nvPr/>
        </p:nvGrpSpPr>
        <p:grpSpPr>
          <a:xfrm>
            <a:off x="7341006" y="3771336"/>
            <a:ext cx="4545864" cy="2793548"/>
            <a:chOff x="29623697" y="7542672"/>
            <a:chExt cx="9091728" cy="5587095"/>
          </a:xfrm>
        </p:grpSpPr>
        <p:sp>
          <p:nvSpPr>
            <p:cNvPr id="9" name="Freeform: Shape 8">
              <a:extLst>
                <a:ext uri="{FF2B5EF4-FFF2-40B4-BE49-F238E27FC236}">
                  <a16:creationId xmlns:a16="http://schemas.microsoft.com/office/drawing/2014/main" id="{C75E89AB-827E-4945-87A9-AB48368FA718}"/>
                </a:ext>
              </a:extLst>
            </p:cNvPr>
            <p:cNvSpPr/>
            <p:nvPr/>
          </p:nvSpPr>
          <p:spPr>
            <a:xfrm>
              <a:off x="29903052" y="10183845"/>
              <a:ext cx="3453840" cy="2945922"/>
            </a:xfrm>
            <a:custGeom>
              <a:avLst/>
              <a:gdLst>
                <a:gd name="connsiteX0" fmla="*/ 0 w 3453840"/>
                <a:gd name="connsiteY0" fmla="*/ 2945923 h 2945922"/>
                <a:gd name="connsiteX1" fmla="*/ 3453841 w 3453840"/>
                <a:gd name="connsiteY1" fmla="*/ 0 h 2945922"/>
              </a:gdLst>
              <a:ahLst/>
              <a:cxnLst>
                <a:cxn ang="0">
                  <a:pos x="connsiteX0" y="connsiteY0"/>
                </a:cxn>
                <a:cxn ang="0">
                  <a:pos x="connsiteX1" y="connsiteY1"/>
                </a:cxn>
              </a:cxnLst>
              <a:rect l="l" t="t" r="r" b="b"/>
              <a:pathLst>
                <a:path w="3453840" h="2945922">
                  <a:moveTo>
                    <a:pt x="0" y="2945923"/>
                  </a:moveTo>
                  <a:cubicBezTo>
                    <a:pt x="0" y="1676129"/>
                    <a:pt x="3453841" y="1396774"/>
                    <a:pt x="345384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7A194B1-33E8-490F-84C6-D9049797E28D}"/>
                </a:ext>
              </a:extLst>
            </p:cNvPr>
            <p:cNvSpPr/>
            <p:nvPr/>
          </p:nvSpPr>
          <p:spPr>
            <a:xfrm>
              <a:off x="31452201" y="10183845"/>
              <a:ext cx="5739470" cy="2945922"/>
            </a:xfrm>
            <a:custGeom>
              <a:avLst/>
              <a:gdLst>
                <a:gd name="connsiteX0" fmla="*/ 5739471 w 5739470"/>
                <a:gd name="connsiteY0" fmla="*/ 2945923 h 2945922"/>
                <a:gd name="connsiteX1" fmla="*/ 0 w 5739470"/>
                <a:gd name="connsiteY1" fmla="*/ 0 h 2945922"/>
              </a:gdLst>
              <a:ahLst/>
              <a:cxnLst>
                <a:cxn ang="0">
                  <a:pos x="connsiteX0" y="connsiteY0"/>
                </a:cxn>
                <a:cxn ang="0">
                  <a:pos x="connsiteX1" y="connsiteY1"/>
                </a:cxn>
              </a:cxnLst>
              <a:rect l="l" t="t" r="r" b="b"/>
              <a:pathLst>
                <a:path w="5739470" h="2945922">
                  <a:moveTo>
                    <a:pt x="5739471" y="2945923"/>
                  </a:moveTo>
                  <a:cubicBezTo>
                    <a:pt x="5739471"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369DD56-286F-452A-99F3-7B0ACBF857CA}"/>
                </a:ext>
              </a:extLst>
            </p:cNvPr>
            <p:cNvSpPr/>
            <p:nvPr/>
          </p:nvSpPr>
          <p:spPr>
            <a:xfrm>
              <a:off x="29623697" y="10183845"/>
              <a:ext cx="1904691" cy="2945922"/>
            </a:xfrm>
            <a:custGeom>
              <a:avLst/>
              <a:gdLst>
                <a:gd name="connsiteX0" fmla="*/ 1904692 w 1904691"/>
                <a:gd name="connsiteY0" fmla="*/ 2945923 h 2945922"/>
                <a:gd name="connsiteX1" fmla="*/ 0 w 1904691"/>
                <a:gd name="connsiteY1" fmla="*/ 0 h 2945922"/>
              </a:gdLst>
              <a:ahLst/>
              <a:cxnLst>
                <a:cxn ang="0">
                  <a:pos x="connsiteX0" y="connsiteY0"/>
                </a:cxn>
                <a:cxn ang="0">
                  <a:pos x="connsiteX1" y="connsiteY1"/>
                </a:cxn>
              </a:cxnLst>
              <a:rect l="l" t="t" r="r" b="b"/>
              <a:pathLst>
                <a:path w="1904691" h="2945922">
                  <a:moveTo>
                    <a:pt x="1904692" y="2945923"/>
                  </a:moveTo>
                  <a:cubicBezTo>
                    <a:pt x="1904692"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53F9C4E-68DB-463E-BED1-9127D684668A}"/>
                </a:ext>
              </a:extLst>
            </p:cNvPr>
            <p:cNvSpPr/>
            <p:nvPr/>
          </p:nvSpPr>
          <p:spPr>
            <a:xfrm>
              <a:off x="35591731" y="7542672"/>
              <a:ext cx="3123694" cy="4012550"/>
            </a:xfrm>
            <a:custGeom>
              <a:avLst/>
              <a:gdLst>
                <a:gd name="connsiteX0" fmla="*/ 3123694 w 3123694"/>
                <a:gd name="connsiteY0" fmla="*/ 4012550 h 4012550"/>
                <a:gd name="connsiteX1" fmla="*/ 0 w 3123694"/>
                <a:gd name="connsiteY1" fmla="*/ 0 h 4012550"/>
              </a:gdLst>
              <a:ahLst/>
              <a:cxnLst>
                <a:cxn ang="0">
                  <a:pos x="connsiteX0" y="connsiteY0"/>
                </a:cxn>
                <a:cxn ang="0">
                  <a:pos x="connsiteX1" y="connsiteY1"/>
                </a:cxn>
              </a:cxnLst>
              <a:rect l="l" t="t" r="r" b="b"/>
              <a:pathLst>
                <a:path w="3123694" h="4012550">
                  <a:moveTo>
                    <a:pt x="3123694" y="4012550"/>
                  </a:moveTo>
                  <a:cubicBezTo>
                    <a:pt x="3123694" y="2742756"/>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8CD35E3-0997-4B84-A145-8C5C127682A5}"/>
                </a:ext>
              </a:extLst>
            </p:cNvPr>
            <p:cNvSpPr/>
            <p:nvPr/>
          </p:nvSpPr>
          <p:spPr>
            <a:xfrm>
              <a:off x="34880646" y="7542672"/>
              <a:ext cx="3834778" cy="2311025"/>
            </a:xfrm>
            <a:custGeom>
              <a:avLst/>
              <a:gdLst>
                <a:gd name="connsiteX0" fmla="*/ 3834779 w 3834778"/>
                <a:gd name="connsiteY0" fmla="*/ 2311026 h 2311025"/>
                <a:gd name="connsiteX1" fmla="*/ 0 w 3834778"/>
                <a:gd name="connsiteY1" fmla="*/ 0 h 2311025"/>
              </a:gdLst>
              <a:ahLst/>
              <a:cxnLst>
                <a:cxn ang="0">
                  <a:pos x="connsiteX0" y="connsiteY0"/>
                </a:cxn>
                <a:cxn ang="0">
                  <a:pos x="connsiteX1" y="connsiteY1"/>
                </a:cxn>
              </a:cxnLst>
              <a:rect l="l" t="t" r="r" b="b"/>
              <a:pathLst>
                <a:path w="3834778" h="2311025">
                  <a:moveTo>
                    <a:pt x="3834779" y="2311026"/>
                  </a:moveTo>
                  <a:cubicBezTo>
                    <a:pt x="3834779" y="1726920"/>
                    <a:pt x="0" y="711085"/>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0" name="Rectangle: Rounded Corners 129">
            <a:extLst>
              <a:ext uri="{FF2B5EF4-FFF2-40B4-BE49-F238E27FC236}">
                <a16:creationId xmlns:a16="http://schemas.microsoft.com/office/drawing/2014/main" id="{1D904DAF-65C4-4B5B-ABA5-F7F87D20EF58}"/>
              </a:ext>
            </a:extLst>
          </p:cNvPr>
          <p:cNvSpPr/>
          <p:nvPr/>
        </p:nvSpPr>
        <p:spPr bwMode="auto">
          <a:xfrm>
            <a:off x="7214084" y="406503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Lst>
          </p:cNvPr>
          <p:cNvSpPr txBox="1"/>
          <p:nvPr/>
        </p:nvSpPr>
        <p:spPr>
          <a:xfrm>
            <a:off x="7308230" y="466212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160" name="Group 159">
            <a:extLst>
              <a:ext uri="{FF2B5EF4-FFF2-40B4-BE49-F238E27FC236}">
                <a16:creationId xmlns:a16="http://schemas.microsoft.com/office/drawing/2014/main" id="{579CB3A4-A261-4FA3-B40D-4D14DC73EF34}"/>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78" name="Freeform: Shape 77">
              <a:extLst>
                <a:ext uri="{FF2B5EF4-FFF2-40B4-BE49-F238E27FC236}">
                  <a16:creationId xmlns:a16="http://schemas.microsoft.com/office/drawing/2014/main" id="{9E4D5D63-2175-458D-8185-2EBB9C3DC824}"/>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A14089C-94B2-47CB-9405-C2A38425C347}"/>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C54B947-90FE-42B0-957B-F9EE244AFD1C}"/>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29FA3FC-234A-46DD-BC0E-A4E99ADCD756}"/>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EC32C66-A7F8-4691-AFC9-6A8FDD8C7AE7}"/>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E57C560C-FA22-46CA-9BC0-7A1596D03823}"/>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C9E700B-4265-4BF5-9BB4-BEB4E6F345A0}"/>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40685A5-3CA7-460C-BFDD-039BA01F3AA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8452728-1992-4CA6-82C4-ED0D6370F6B2}"/>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Rectangle: Rounded Corners 130">
            <a:extLst>
              <a:ext uri="{FF2B5EF4-FFF2-40B4-BE49-F238E27FC236}">
                <a16:creationId xmlns:a16="http://schemas.microsoft.com/office/drawing/2014/main" id="{F184FFDB-97B7-4D0F-B7AE-5B33C17E6FCC}"/>
              </a:ext>
            </a:extLst>
          </p:cNvPr>
          <p:cNvSpPr/>
          <p:nvPr/>
        </p:nvSpPr>
        <p:spPr bwMode="auto">
          <a:xfrm>
            <a:off x="8882945" y="27557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Lst>
          </p:cNvPr>
          <p:cNvSpPr txBox="1"/>
          <p:nvPr/>
        </p:nvSpPr>
        <p:spPr>
          <a:xfrm>
            <a:off x="9459456" y="33528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grpSp>
        <p:nvGrpSpPr>
          <p:cNvPr id="231" name="Group 230">
            <a:extLst>
              <a:ext uri="{FF2B5EF4-FFF2-40B4-BE49-F238E27FC236}">
                <a16:creationId xmlns:a16="http://schemas.microsoft.com/office/drawing/2014/main" id="{8428F113-A0A6-48A4-A269-99DFDEE9E243}"/>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146" name="Freeform: Shape 145">
              <a:extLst>
                <a:ext uri="{FF2B5EF4-FFF2-40B4-BE49-F238E27FC236}">
                  <a16:creationId xmlns:a16="http://schemas.microsoft.com/office/drawing/2014/main" id="{8253B8B0-B9AA-4518-A0E3-603D4D18953F}"/>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D73D685-CDA5-4379-A201-1FB642D2A5FF}"/>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494452A-FDD2-4567-A065-973C12BA12D4}"/>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A89C8E0E-BC1B-4AED-AEA0-0A7AED8877A5}"/>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EBBFAF42-0619-4E57-820C-06A374A3B7BB}"/>
                </a:ext>
              </a:extLst>
            </p:cNvPr>
            <p:cNvGrpSpPr/>
            <p:nvPr/>
          </p:nvGrpSpPr>
          <p:grpSpPr>
            <a:xfrm>
              <a:off x="15962578" y="584200"/>
              <a:ext cx="7211075" cy="5921313"/>
              <a:chOff x="15962578" y="584200"/>
              <a:chExt cx="7211075" cy="5921313"/>
            </a:xfrm>
          </p:grpSpPr>
          <p:sp>
            <p:nvSpPr>
              <p:cNvPr id="149" name="Freeform: Shape 148">
                <a:extLst>
                  <a:ext uri="{FF2B5EF4-FFF2-40B4-BE49-F238E27FC236}">
                    <a16:creationId xmlns:a16="http://schemas.microsoft.com/office/drawing/2014/main" id="{207CBB9F-469B-433F-AF15-C92DBD084C82}"/>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11CD9B9-5BA6-4489-9D78-11862577B1A5}"/>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CED3863-D105-4F24-B80B-98D1C8A17526}"/>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6" name="Freeform: Shape 125">
              <a:extLst>
                <a:ext uri="{FF2B5EF4-FFF2-40B4-BE49-F238E27FC236}">
                  <a16:creationId xmlns:a16="http://schemas.microsoft.com/office/drawing/2014/main" id="{179D2A47-C033-40FC-BDB3-3584589941EC}"/>
                </a:ext>
              </a:extLst>
            </p:cNvPr>
            <p:cNvSpPr/>
            <p:nvPr/>
          </p:nvSpPr>
          <p:spPr>
            <a:xfrm>
              <a:off x="18205774" y="584200"/>
              <a:ext cx="2437408" cy="5921318"/>
            </a:xfrm>
            <a:custGeom>
              <a:avLst/>
              <a:gdLst>
                <a:gd name="connsiteX0" fmla="*/ 5459088 w 5459088"/>
                <a:gd name="connsiteY0" fmla="*/ 5383928 h 5383927"/>
                <a:gd name="connsiteX1" fmla="*/ 0 w 5459088"/>
                <a:gd name="connsiteY1" fmla="*/ 0 h 5383927"/>
                <a:gd name="connsiteX0" fmla="*/ 2802761 w 2802761"/>
                <a:gd name="connsiteY0" fmla="*/ 5383928 h 5383928"/>
                <a:gd name="connsiteX1" fmla="*/ 0 w 2802761"/>
                <a:gd name="connsiteY1" fmla="*/ 0 h 5383928"/>
              </a:gdLst>
              <a:ahLst/>
              <a:cxnLst>
                <a:cxn ang="0">
                  <a:pos x="connsiteX0" y="connsiteY0"/>
                </a:cxn>
                <a:cxn ang="0">
                  <a:pos x="connsiteX1" y="connsiteY1"/>
                </a:cxn>
              </a:cxnLst>
              <a:rect l="l" t="t" r="r" b="b"/>
              <a:pathLst>
                <a:path w="2802761" h="5383928">
                  <a:moveTo>
                    <a:pt x="2802761" y="5383928"/>
                  </a:moveTo>
                  <a:cubicBezTo>
                    <a:pt x="2802761"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D95F2C06-A8F4-4837-9C12-3630690D61AA}"/>
              </a:ext>
            </a:extLst>
          </p:cNvPr>
          <p:cNvSpPr>
            <a:spLocks noGrp="1"/>
          </p:cNvSpPr>
          <p:nvPr>
            <p:ph type="body" sz="quarter" idx="10"/>
          </p:nvPr>
        </p:nvSpPr>
        <p:spPr/>
        <p:txBody>
          <a:bodyPr/>
          <a:lstStyle/>
          <a:p>
            <a:r>
              <a:rPr lang="en-US" dirty="0"/>
              <a:t>02-01.01</a:t>
            </a:r>
          </a:p>
        </p:txBody>
      </p:sp>
      <p:grpSp>
        <p:nvGrpSpPr>
          <p:cNvPr id="48" name="Group 47">
            <a:extLst>
              <a:ext uri="{FF2B5EF4-FFF2-40B4-BE49-F238E27FC236}">
                <a16:creationId xmlns:a16="http://schemas.microsoft.com/office/drawing/2014/main" id="{D0F7ACDF-D874-4FEA-853B-FFAAAFBD25CB}"/>
              </a:ext>
              <a:ext uri="{C183D7F6-B498-43B3-948B-1728B52AA6E4}">
                <adec:decorative xmlns:adec="http://schemas.microsoft.com/office/drawing/2017/decorative" val="1"/>
              </a:ext>
            </a:extLst>
          </p:cNvPr>
          <p:cNvGrpSpPr/>
          <p:nvPr/>
        </p:nvGrpSpPr>
        <p:grpSpPr>
          <a:xfrm>
            <a:off x="9731838" y="292100"/>
            <a:ext cx="2155031" cy="3000043"/>
            <a:chOff x="34405362" y="584200"/>
            <a:chExt cx="4310062" cy="6000085"/>
          </a:xfrm>
        </p:grpSpPr>
        <p:sp>
          <p:nvSpPr>
            <p:cNvPr id="7" name="Freeform: Shape 6">
              <a:extLst>
                <a:ext uri="{FF2B5EF4-FFF2-40B4-BE49-F238E27FC236}">
                  <a16:creationId xmlns:a16="http://schemas.microsoft.com/office/drawing/2014/main" id="{1A9F5BA8-432D-47A6-BE65-ABEC701B5D9B}"/>
                </a:ext>
              </a:extLst>
            </p:cNvPr>
            <p:cNvSpPr/>
            <p:nvPr/>
          </p:nvSpPr>
          <p:spPr>
            <a:xfrm>
              <a:off x="34575895" y="4241207"/>
              <a:ext cx="4139529" cy="2343078"/>
            </a:xfrm>
            <a:custGeom>
              <a:avLst/>
              <a:gdLst>
                <a:gd name="connsiteX0" fmla="*/ 0 w 4139529"/>
                <a:gd name="connsiteY0" fmla="*/ 1722095 h 1722095"/>
                <a:gd name="connsiteX1" fmla="*/ 4139530 w 4139529"/>
                <a:gd name="connsiteY1" fmla="*/ 0 h 1722095"/>
              </a:gdLst>
              <a:ahLst/>
              <a:cxnLst>
                <a:cxn ang="0">
                  <a:pos x="connsiteX0" y="connsiteY0"/>
                </a:cxn>
                <a:cxn ang="0">
                  <a:pos x="connsiteX1" y="connsiteY1"/>
                </a:cxn>
              </a:cxnLst>
              <a:rect l="l" t="t" r="r" b="b"/>
              <a:pathLst>
                <a:path w="4139529" h="1722095">
                  <a:moveTo>
                    <a:pt x="0" y="1722095"/>
                  </a:moveTo>
                  <a:cubicBezTo>
                    <a:pt x="0" y="1269794"/>
                    <a:pt x="4139530" y="761877"/>
                    <a:pt x="413953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376099B-6817-4D75-B676-8614269C8CF3}"/>
                </a:ext>
              </a:extLst>
            </p:cNvPr>
            <p:cNvSpPr/>
            <p:nvPr/>
          </p:nvSpPr>
          <p:spPr>
            <a:xfrm>
              <a:off x="35552602" y="584200"/>
              <a:ext cx="1627850" cy="5901566"/>
            </a:xfrm>
            <a:custGeom>
              <a:avLst/>
              <a:gdLst>
                <a:gd name="connsiteX0" fmla="*/ 1422170 w 1422169"/>
                <a:gd name="connsiteY0" fmla="*/ 5379103 h 5379102"/>
                <a:gd name="connsiteX1" fmla="*/ 0 w 1422169"/>
                <a:gd name="connsiteY1" fmla="*/ 0 h 5379102"/>
              </a:gdLst>
              <a:ahLst/>
              <a:cxnLst>
                <a:cxn ang="0">
                  <a:pos x="connsiteX0" y="connsiteY0"/>
                </a:cxn>
                <a:cxn ang="0">
                  <a:pos x="connsiteX1" y="connsiteY1"/>
                </a:cxn>
              </a:cxnLst>
              <a:rect l="l" t="t" r="r" b="b"/>
              <a:pathLst>
                <a:path w="1422169" h="5379102">
                  <a:moveTo>
                    <a:pt x="1422170" y="5379103"/>
                  </a:moveTo>
                  <a:cubicBezTo>
                    <a:pt x="1422170" y="3936363"/>
                    <a:pt x="0" y="1396774"/>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8D821B-93A7-4CF8-A37F-9ACC7D49D026}"/>
                </a:ext>
              </a:extLst>
            </p:cNvPr>
            <p:cNvSpPr/>
            <p:nvPr/>
          </p:nvSpPr>
          <p:spPr>
            <a:xfrm>
              <a:off x="34405362" y="584200"/>
              <a:ext cx="2633934" cy="5854761"/>
            </a:xfrm>
            <a:custGeom>
              <a:avLst/>
              <a:gdLst>
                <a:gd name="connsiteX0" fmla="*/ 0 w 2818943"/>
                <a:gd name="connsiteY0" fmla="*/ 5379103 h 5379102"/>
                <a:gd name="connsiteX1" fmla="*/ 2818943 w 2818943"/>
                <a:gd name="connsiteY1" fmla="*/ 0 h 5379102"/>
              </a:gdLst>
              <a:ahLst/>
              <a:cxnLst>
                <a:cxn ang="0">
                  <a:pos x="connsiteX0" y="connsiteY0"/>
                </a:cxn>
                <a:cxn ang="0">
                  <a:pos x="connsiteX1" y="connsiteY1"/>
                </a:cxn>
              </a:cxnLst>
              <a:rect l="l" t="t" r="r" b="b"/>
              <a:pathLst>
                <a:path w="2818943" h="5379102">
                  <a:moveTo>
                    <a:pt x="0" y="5379103"/>
                  </a:moveTo>
                  <a:cubicBezTo>
                    <a:pt x="0" y="3936363"/>
                    <a:pt x="2818943" y="1396774"/>
                    <a:pt x="2818943"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391A46D-C1BD-41F1-9092-5F73D6D68543}"/>
                </a:ext>
              </a:extLst>
            </p:cNvPr>
            <p:cNvSpPr/>
            <p:nvPr/>
          </p:nvSpPr>
          <p:spPr>
            <a:xfrm>
              <a:off x="36175836" y="1142909"/>
              <a:ext cx="2539334" cy="5217846"/>
            </a:xfrm>
            <a:custGeom>
              <a:avLst/>
              <a:gdLst>
                <a:gd name="connsiteX0" fmla="*/ 0 w 2539334"/>
                <a:gd name="connsiteY0" fmla="*/ 4820393 h 4820393"/>
                <a:gd name="connsiteX1" fmla="*/ 2539335 w 2539334"/>
                <a:gd name="connsiteY1" fmla="*/ 0 h 4820393"/>
              </a:gdLst>
              <a:ahLst/>
              <a:cxnLst>
                <a:cxn ang="0">
                  <a:pos x="connsiteX0" y="connsiteY0"/>
                </a:cxn>
                <a:cxn ang="0">
                  <a:pos x="connsiteX1" y="connsiteY1"/>
                </a:cxn>
              </a:cxnLst>
              <a:rect l="l" t="t" r="r" b="b"/>
              <a:pathLst>
                <a:path w="2539334" h="4820393">
                  <a:moveTo>
                    <a:pt x="0" y="4820393"/>
                  </a:moveTo>
                  <a:cubicBezTo>
                    <a:pt x="0" y="3377653"/>
                    <a:pt x="2539335" y="1396774"/>
                    <a:pt x="25393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0609A0A-41FB-4380-B340-3AB26F0A73E3}"/>
              </a:ext>
              <a:ext uri="{C183D7F6-B498-43B3-948B-1728B52AA6E4}">
                <adec:decorative xmlns:adec="http://schemas.microsoft.com/office/drawing/2017/decorative" val="1"/>
              </a:ext>
            </a:extLst>
          </p:cNvPr>
          <p:cNvGrpSpPr/>
          <p:nvPr/>
        </p:nvGrpSpPr>
        <p:grpSpPr>
          <a:xfrm>
            <a:off x="6096607" y="292100"/>
            <a:ext cx="1434868" cy="1598372"/>
            <a:chOff x="27134900" y="584200"/>
            <a:chExt cx="2869735" cy="3196744"/>
          </a:xfrm>
        </p:grpSpPr>
        <p:sp>
          <p:nvSpPr>
            <p:cNvPr id="42" name="Freeform: Shape 41">
              <a:extLst>
                <a:ext uri="{FF2B5EF4-FFF2-40B4-BE49-F238E27FC236}">
                  <a16:creationId xmlns:a16="http://schemas.microsoft.com/office/drawing/2014/main" id="{69D27FA1-2130-4D2F-B621-3AFC1E85D68D}"/>
                </a:ext>
              </a:extLst>
            </p:cNvPr>
            <p:cNvSpPr/>
            <p:nvPr/>
          </p:nvSpPr>
          <p:spPr>
            <a:xfrm>
              <a:off x="27465047" y="584200"/>
              <a:ext cx="2539588" cy="3196744"/>
            </a:xfrm>
            <a:custGeom>
              <a:avLst/>
              <a:gdLst>
                <a:gd name="connsiteX0" fmla="*/ 2539589 w 2539588"/>
                <a:gd name="connsiteY0" fmla="*/ 2635331 h 2635331"/>
                <a:gd name="connsiteX1" fmla="*/ 0 w 2539588"/>
                <a:gd name="connsiteY1" fmla="*/ 0 h 2635331"/>
              </a:gdLst>
              <a:ahLst/>
              <a:cxnLst>
                <a:cxn ang="0">
                  <a:pos x="connsiteX0" y="connsiteY0"/>
                </a:cxn>
                <a:cxn ang="0">
                  <a:pos x="connsiteX1" y="connsiteY1"/>
                </a:cxn>
              </a:cxnLst>
              <a:rect l="l" t="t" r="r" b="b"/>
              <a:pathLst>
                <a:path w="2539588" h="2635331">
                  <a:moveTo>
                    <a:pt x="2539589" y="2635331"/>
                  </a:moveTo>
                  <a:cubicBezTo>
                    <a:pt x="2539589" y="1365537"/>
                    <a:pt x="0" y="119360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DF65D48-F87B-46EA-B68C-7760AA881222}"/>
                </a:ext>
              </a:extLst>
            </p:cNvPr>
            <p:cNvSpPr/>
            <p:nvPr/>
          </p:nvSpPr>
          <p:spPr>
            <a:xfrm>
              <a:off x="27134900" y="1955577"/>
              <a:ext cx="1345981" cy="1825367"/>
            </a:xfrm>
            <a:custGeom>
              <a:avLst/>
              <a:gdLst>
                <a:gd name="connsiteX0" fmla="*/ 1345982 w 1345981"/>
                <a:gd name="connsiteY0" fmla="*/ 1263953 h 1263953"/>
                <a:gd name="connsiteX1" fmla="*/ 0 w 1345981"/>
                <a:gd name="connsiteY1" fmla="*/ 0 h 1263953"/>
              </a:gdLst>
              <a:ahLst/>
              <a:cxnLst>
                <a:cxn ang="0">
                  <a:pos x="connsiteX0" y="connsiteY0"/>
                </a:cxn>
                <a:cxn ang="0">
                  <a:pos x="connsiteX1" y="connsiteY1"/>
                </a:cxn>
              </a:cxnLst>
              <a:rect l="l" t="t" r="r" b="b"/>
              <a:pathLst>
                <a:path w="1345981" h="1263953">
                  <a:moveTo>
                    <a:pt x="1345982" y="1263953"/>
                  </a:moveTo>
                  <a:cubicBezTo>
                    <a:pt x="1269794" y="457126"/>
                    <a:pt x="253959" y="863460"/>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E3F643B8-07C6-4633-880D-7ED34EC45D50}"/>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1DE65B80-7861-4CAF-AE5E-2F9134B53D75}"/>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836E7755-ABB2-441C-B374-2461EEE9BA95}"/>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156E4414-216B-45A5-920E-C152FA8C609A}"/>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CA353197-ED50-4F0B-B2DF-0A210FEDE873}"/>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8E61CAD3-FF0E-47F9-9C05-883324B2A08E}"/>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E2943A2D-5E7F-4C24-8AE3-C6B0D5FD157F}"/>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DAE31C72-6051-4DF5-874D-DBF4505171DD}"/>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7529A594-F889-4B96-B311-734A94211A7F}"/>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72B515A2-3BC2-4391-A8C7-B2F4CDCCC471}"/>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10027895" y="478449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3B3CA250-6C04-402C-9914-7CF8133648D2}"/>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399FE94A-C1E7-4BEF-AE43-53E2AE6CCA67}"/>
              </a:ext>
              <a:ext uri="{C183D7F6-B498-43B3-948B-1728B52AA6E4}">
                <adec:decorative xmlns:adec="http://schemas.microsoft.com/office/drawing/2017/decorative" val="1"/>
              </a:ext>
            </a:extLst>
          </p:cNvPr>
          <p:cNvGrpSpPr/>
          <p:nvPr/>
        </p:nvGrpSpPr>
        <p:grpSpPr>
          <a:xfrm>
            <a:off x="6080780" y="2412657"/>
            <a:ext cx="3506834" cy="4152228"/>
            <a:chOff x="27103246" y="4825313"/>
            <a:chExt cx="7013667" cy="8304455"/>
          </a:xfrm>
        </p:grpSpPr>
        <p:sp>
          <p:nvSpPr>
            <p:cNvPr id="11" name="Freeform: Shape 10">
              <a:extLst>
                <a:ext uri="{FF2B5EF4-FFF2-40B4-BE49-F238E27FC236}">
                  <a16:creationId xmlns:a16="http://schemas.microsoft.com/office/drawing/2014/main" id="{6630B3CC-C9F2-4B2C-B51E-3BC2318E23AF}"/>
                </a:ext>
              </a:extLst>
            </p:cNvPr>
            <p:cNvSpPr/>
            <p:nvPr/>
          </p:nvSpPr>
          <p:spPr>
            <a:xfrm>
              <a:off x="27103246" y="4825313"/>
              <a:ext cx="4526726" cy="4340912"/>
            </a:xfrm>
            <a:custGeom>
              <a:avLst/>
              <a:gdLst>
                <a:gd name="connsiteX0" fmla="*/ 2514193 w 2514192"/>
                <a:gd name="connsiteY0" fmla="*/ 3783987 h 3783987"/>
                <a:gd name="connsiteX1" fmla="*/ 0 w 2514192"/>
                <a:gd name="connsiteY1" fmla="*/ 0 h 3783987"/>
              </a:gdLst>
              <a:ahLst/>
              <a:cxnLst>
                <a:cxn ang="0">
                  <a:pos x="connsiteX0" y="connsiteY0"/>
                </a:cxn>
                <a:cxn ang="0">
                  <a:pos x="connsiteX1" y="connsiteY1"/>
                </a:cxn>
              </a:cxnLst>
              <a:rect l="l" t="t" r="r" b="b"/>
              <a:pathLst>
                <a:path w="2514192" h="3783987">
                  <a:moveTo>
                    <a:pt x="2514193" y="3783987"/>
                  </a:moveTo>
                  <a:cubicBezTo>
                    <a:pt x="2514193" y="2996715"/>
                    <a:pt x="0" y="711085"/>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12B9188-0B0C-4531-B4EB-9A52F2FFC815}"/>
                </a:ext>
              </a:extLst>
            </p:cNvPr>
            <p:cNvGrpSpPr/>
            <p:nvPr/>
          </p:nvGrpSpPr>
          <p:grpSpPr>
            <a:xfrm>
              <a:off x="27134900" y="4825313"/>
              <a:ext cx="5383929" cy="8304455"/>
              <a:chOff x="27134900" y="4825313"/>
              <a:chExt cx="5383929" cy="8304455"/>
            </a:xfrm>
          </p:grpSpPr>
          <p:sp>
            <p:nvSpPr>
              <p:cNvPr id="10" name="Freeform: Shape 9">
                <a:extLst>
                  <a:ext uri="{FF2B5EF4-FFF2-40B4-BE49-F238E27FC236}">
                    <a16:creationId xmlns:a16="http://schemas.microsoft.com/office/drawing/2014/main" id="{7A7C33CB-E3E7-4EDC-9C31-E95B2FDBF964}"/>
                  </a:ext>
                </a:extLst>
              </p:cNvPr>
              <p:cNvSpPr/>
              <p:nvPr/>
            </p:nvSpPr>
            <p:spPr>
              <a:xfrm>
                <a:off x="27134900" y="4825313"/>
                <a:ext cx="4749030" cy="3885570"/>
              </a:xfrm>
              <a:custGeom>
                <a:avLst/>
                <a:gdLst>
                  <a:gd name="connsiteX0" fmla="*/ 0 w 4749030"/>
                  <a:gd name="connsiteY0" fmla="*/ 3885571 h 3885570"/>
                  <a:gd name="connsiteX1" fmla="*/ 4749031 w 4749030"/>
                  <a:gd name="connsiteY1" fmla="*/ 0 h 3885570"/>
                </a:gdLst>
                <a:ahLst/>
                <a:cxnLst>
                  <a:cxn ang="0">
                    <a:pos x="connsiteX0" y="connsiteY0"/>
                  </a:cxn>
                  <a:cxn ang="0">
                    <a:pos x="connsiteX1" y="connsiteY1"/>
                  </a:cxn>
                </a:cxnLst>
                <a:rect l="l" t="t" r="r" b="b"/>
                <a:pathLst>
                  <a:path w="4749030" h="3885570">
                    <a:moveTo>
                      <a:pt x="0" y="3885571"/>
                    </a:moveTo>
                    <a:cubicBezTo>
                      <a:pt x="0" y="3098298"/>
                      <a:pt x="4749031" y="711085"/>
                      <a:pt x="47490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742DB06-AC83-47B6-AD18-59A69FF8D05E}"/>
                  </a:ext>
                </a:extLst>
              </p:cNvPr>
              <p:cNvSpPr/>
              <p:nvPr/>
            </p:nvSpPr>
            <p:spPr>
              <a:xfrm>
                <a:off x="27668190" y="4825313"/>
                <a:ext cx="4850639" cy="8304455"/>
              </a:xfrm>
              <a:custGeom>
                <a:avLst/>
                <a:gdLst>
                  <a:gd name="connsiteX0" fmla="*/ 0 w 4850614"/>
                  <a:gd name="connsiteY0" fmla="*/ 8304455 h 8304454"/>
                  <a:gd name="connsiteX1" fmla="*/ 4850615 w 4850614"/>
                  <a:gd name="connsiteY1" fmla="*/ 0 h 8304454"/>
                  <a:gd name="connsiteX0" fmla="*/ 24 w 4850639"/>
                  <a:gd name="connsiteY0" fmla="*/ 8304455 h 8304455"/>
                  <a:gd name="connsiteX1" fmla="*/ 4850639 w 4850639"/>
                  <a:gd name="connsiteY1" fmla="*/ 0 h 8304455"/>
                </a:gdLst>
                <a:ahLst/>
                <a:cxnLst>
                  <a:cxn ang="0">
                    <a:pos x="connsiteX0" y="connsiteY0"/>
                  </a:cxn>
                  <a:cxn ang="0">
                    <a:pos x="connsiteX1" y="connsiteY1"/>
                  </a:cxn>
                </a:cxnLst>
                <a:rect l="l" t="t" r="r" b="b"/>
                <a:pathLst>
                  <a:path w="4850639" h="8304455">
                    <a:moveTo>
                      <a:pt x="24" y="8304455"/>
                    </a:moveTo>
                    <a:cubicBezTo>
                      <a:pt x="-12676" y="3453573"/>
                      <a:pt x="4850639" y="1447566"/>
                      <a:pt x="4850639"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Freeform: Shape 7">
              <a:extLst>
                <a:ext uri="{FF2B5EF4-FFF2-40B4-BE49-F238E27FC236}">
                  <a16:creationId xmlns:a16="http://schemas.microsoft.com/office/drawing/2014/main" id="{D06E81E7-F24C-41B9-A5F3-84D58EF114E8}"/>
                </a:ext>
              </a:extLst>
            </p:cNvPr>
            <p:cNvSpPr/>
            <p:nvPr/>
          </p:nvSpPr>
          <p:spPr>
            <a:xfrm>
              <a:off x="30741117" y="4825313"/>
              <a:ext cx="3375796" cy="1623513"/>
            </a:xfrm>
            <a:custGeom>
              <a:avLst/>
              <a:gdLst>
                <a:gd name="connsiteX0" fmla="*/ 3301465 w 3301465"/>
                <a:gd name="connsiteY0" fmla="*/ 1137990 h 1137989"/>
                <a:gd name="connsiteX1" fmla="*/ 0 w 3301465"/>
                <a:gd name="connsiteY1" fmla="*/ 0 h 1137989"/>
              </a:gdLst>
              <a:ahLst/>
              <a:cxnLst>
                <a:cxn ang="0">
                  <a:pos x="connsiteX0" y="connsiteY0"/>
                </a:cxn>
                <a:cxn ang="0">
                  <a:pos x="connsiteX1" y="connsiteY1"/>
                </a:cxn>
              </a:cxnLst>
              <a:rect l="l" t="t" r="r" b="b"/>
              <a:pathLst>
                <a:path w="3301465" h="1137989">
                  <a:moveTo>
                    <a:pt x="3301465" y="1137990"/>
                  </a:moveTo>
                  <a:cubicBezTo>
                    <a:pt x="3301465" y="685689"/>
                    <a:pt x="0" y="76187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Rounded Corners 131">
            <a:extLst>
              <a:ext uri="{FF2B5EF4-FFF2-40B4-BE49-F238E27FC236}">
                <a16:creationId xmlns:a16="http://schemas.microsoft.com/office/drawing/2014/main" id="{7E0FAFDD-E5AF-4EED-8723-1E764B09AB04}"/>
              </a:ext>
            </a:extLst>
          </p:cNvPr>
          <p:cNvSpPr/>
          <p:nvPr/>
        </p:nvSpPr>
        <p:spPr bwMode="auto">
          <a:xfrm>
            <a:off x="6567169" y="138955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Lst>
          </p:cNvPr>
          <p:cNvSpPr txBox="1"/>
          <p:nvPr/>
        </p:nvSpPr>
        <p:spPr>
          <a:xfrm>
            <a:off x="6865793" y="198663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grpSp>
        <p:nvGrpSpPr>
          <p:cNvPr id="157" name="Group 156">
            <a:extLst>
              <a:ext uri="{FF2B5EF4-FFF2-40B4-BE49-F238E27FC236}">
                <a16:creationId xmlns:a16="http://schemas.microsoft.com/office/drawing/2014/main" id="{3BA84E54-09B7-40D5-9FDB-F0831828ED2A}"/>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86" name="Freeform: Shape 85">
              <a:extLst>
                <a:ext uri="{FF2B5EF4-FFF2-40B4-BE49-F238E27FC236}">
                  <a16:creationId xmlns:a16="http://schemas.microsoft.com/office/drawing/2014/main" id="{6FEDECFE-EE7E-49E0-9743-F3EFAFC1FA39}"/>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AAE5F32-7F86-4081-A7F4-ED1D707DEE65}"/>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AFE531-2AA4-4F39-BAFF-FE0B9EC5A275}"/>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EA3E1C9-C921-4503-B819-06BFB4F94C65}"/>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8765F7C2-04A6-4D7D-AB05-12CE9C70769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9C583B2-7D3B-475A-ADDF-AA3E9E6D9C17}"/>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07F4E582-2A90-4478-ACF2-A84581DB9187}"/>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9220340A-B89D-4237-A9DF-A43FE3649F86}"/>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66338E55-E227-4D90-B611-03ECE2E2DE66}"/>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Title 128">
            <a:extLst>
              <a:ext uri="{FF2B5EF4-FFF2-40B4-BE49-F238E27FC236}">
                <a16:creationId xmlns:a16="http://schemas.microsoft.com/office/drawing/2014/main" id="{4ADE0CE1-0865-4687-6AFB-BA1971023034}"/>
              </a:ext>
            </a:extLst>
          </p:cNvPr>
          <p:cNvSpPr txBox="1">
            <a:spLocks noGrp="1"/>
          </p:cNvSpPr>
          <p:nvPr>
            <p:ph type="title" idx="4294967295"/>
          </p:nvPr>
        </p:nvSpPr>
        <p:spPr>
          <a:xfrm>
            <a:off x="625783" y="491837"/>
            <a:ext cx="6762464"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mj-lt"/>
                <a:ea typeface="+mn-ea"/>
                <a:cs typeface="+mn-cs"/>
              </a:rPr>
              <a:t>Today’s </a:t>
            </a:r>
            <a:br>
              <a:rPr kumimoji="0" lang="en-US" sz="3600" b="1" i="0" u="none" strike="noStrike" kern="1200" cap="none" spc="0" normalizeH="0" baseline="0" noProof="0" dirty="0">
                <a:ln>
                  <a:noFill/>
                </a:ln>
                <a:solidFill>
                  <a:schemeClr val="bg1"/>
                </a:solidFill>
                <a:effectLst/>
                <a:uLnTx/>
                <a:uFillTx/>
                <a:latin typeface="+mj-lt"/>
                <a:ea typeface="+mn-ea"/>
                <a:cs typeface="+mn-cs"/>
              </a:rPr>
            </a:br>
            <a:r>
              <a:rPr kumimoji="0" lang="en-US" sz="3600" b="1" i="0" u="none" strike="noStrike" kern="1200" cap="none" spc="0" normalizeH="0" baseline="0" noProof="0" dirty="0">
                <a:ln>
                  <a:noFill/>
                </a:ln>
                <a:solidFill>
                  <a:schemeClr val="bg1"/>
                </a:solidFill>
                <a:effectLst/>
                <a:uLnTx/>
                <a:uFillTx/>
                <a:latin typeface="+mj-lt"/>
                <a:ea typeface="+mn-ea"/>
                <a:cs typeface="+mn-cs"/>
              </a:rPr>
              <a:t>data realities</a:t>
            </a:r>
          </a:p>
        </p:txBody>
      </p:sp>
      <p:sp>
        <p:nvSpPr>
          <p:cNvPr id="159" name="Content Placeholder 5">
            <a:extLst>
              <a:ext uri="{FF2B5EF4-FFF2-40B4-BE49-F238E27FC236}">
                <a16:creationId xmlns:a16="http://schemas.microsoft.com/office/drawing/2014/main" id="{3B0E7D4A-A7F5-F669-A587-FCF3EF311123}"/>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What </a:t>
            </a:r>
            <a:r>
              <a:rPr kumimoji="0" lang="en-US" sz="22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data</a:t>
            </a:r>
            <a:r>
              <a:rPr kumimoji="0" lang="en-US" sz="22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do I have?</a:t>
            </a:r>
            <a:endPar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61" name="Content Placeholder 6">
            <a:extLst>
              <a:ext uri="{FF2B5EF4-FFF2-40B4-BE49-F238E27FC236}">
                <a16:creationId xmlns:a16="http://schemas.microsoft.com/office/drawing/2014/main" id="{58BAC22B-CE18-1193-2D6E-0F8C69547CAD}"/>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Is it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trustworthy?</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5" name="Content Placeholder 7">
            <a:extLst>
              <a:ext uri="{FF2B5EF4-FFF2-40B4-BE49-F238E27FC236}">
                <a16:creationId xmlns:a16="http://schemas.microsoft.com/office/drawing/2014/main" id="{D771B276-596C-3CD5-A9CE-A52ADB30FE2E}"/>
              </a:ext>
              <a:ext uri="{C183D7F6-B498-43B3-948B-1728B52AA6E4}">
                <adec:decorative xmlns:adec="http://schemas.microsoft.com/office/drawing/2017/decorative" val="1"/>
              </a:ext>
            </a:extLst>
          </p:cNvPr>
          <p:cNvSpPr txBox="1">
            <a:spLocks/>
          </p:cNvSpPr>
          <p:nvPr/>
        </p:nvSpPr>
        <p:spPr>
          <a:xfrm>
            <a:off x="720273" y="3401998"/>
            <a:ext cx="5182809"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Can people access the data </a:t>
            </a: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needed</a:t>
            </a:r>
            <a:b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 make the right decisions?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6" name="Content Placeholder 8">
            <a:extLst>
              <a:ext uri="{FF2B5EF4-FFF2-40B4-BE49-F238E27FC236}">
                <a16:creationId xmlns:a16="http://schemas.microsoft.com/office/drawing/2014/main" id="{374C838B-3766-8B52-2D0B-3861532B6491}"/>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How can I</a:t>
            </a:r>
            <a:r>
              <a:rPr kumimoji="0" lang="en-US" sz="22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enable faster</a:t>
            </a:r>
            <a:b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business insights?</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7" name="Content Placeholder 9">
            <a:extLst>
              <a:ext uri="{FF2B5EF4-FFF2-40B4-BE49-F238E27FC236}">
                <a16:creationId xmlns:a16="http://schemas.microsoft.com/office/drawing/2014/main" id="{005606E5-6062-2D35-B429-2E5EA18548CE}"/>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What’s my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compliance exposure?</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065221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accel="100000" autoRev="1" fill="hold" nodeType="withEffect">
                                  <p:stCondLst>
                                    <p:cond delay="0"/>
                                  </p:stCondLst>
                                  <p:childTnLst>
                                    <p:animMotion origin="layout" path="M 4.27083E-6 0 L -0.20638 -0.36667 " pathEditMode="relative" rAng="0" ptsTypes="AA">
                                      <p:cBhvr>
                                        <p:cTn id="8" dur="500" fill="hold"/>
                                        <p:tgtEl>
                                          <p:spTgt spid="6"/>
                                        </p:tgtEl>
                                        <p:attrNameLst>
                                          <p:attrName>ppt_x</p:attrName>
                                          <p:attrName>ppt_y</p:attrName>
                                        </p:attrNameLst>
                                      </p:cBhvr>
                                      <p:rCtr x="-10319" y="-18333"/>
                                    </p:animMotion>
                                  </p:childTnLst>
                                </p:cTn>
                              </p:par>
                              <p:par>
                                <p:cTn id="9" presetID="6" presetClass="emph" presetSubtype="0" accel="100000" autoRev="1" fill="hold" nodeType="withEffect">
                                  <p:stCondLst>
                                    <p:cond delay="0"/>
                                  </p:stCondLst>
                                  <p:childTnLst>
                                    <p:animScale>
                                      <p:cBhvr>
                                        <p:cTn id="10" dur="500" fill="hold"/>
                                        <p:tgtEl>
                                          <p:spTgt spid="6"/>
                                        </p:tgtEl>
                                      </p:cBhvr>
                                      <p:by x="0" y="0"/>
                                    </p:animScale>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1000"/>
                                        <p:tgtEl>
                                          <p:spTgt spid="45"/>
                                        </p:tgtEl>
                                      </p:cBhvr>
                                    </p:animEffect>
                                  </p:childTnLst>
                                </p:cTn>
                              </p:par>
                              <p:par>
                                <p:cTn id="15" presetID="22" presetClass="entr" presetSubtype="4"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1000"/>
                                        <p:tgtEl>
                                          <p:spTgt spid="49"/>
                                        </p:tgtEl>
                                      </p:cBhvr>
                                    </p:animEffect>
                                  </p:childTnLst>
                                </p:cTn>
                              </p:par>
                              <p:par>
                                <p:cTn id="18" presetID="22" presetClass="entr" presetSubtype="4" fill="hold" nodeType="withEffect">
                                  <p:stCondLst>
                                    <p:cond delay="20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1000"/>
                                        <p:tgtEl>
                                          <p:spTgt spid="48"/>
                                        </p:tgtEl>
                                      </p:cBhvr>
                                    </p:animEffect>
                                  </p:childTnLst>
                                </p:cTn>
                              </p:par>
                              <p:par>
                                <p:cTn id="21" presetID="22" presetClass="entr" presetSubtype="4"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par>
                                <p:cTn id="27" presetID="42" presetClass="path" presetSubtype="0" decel="100000" fill="hold" grpId="1" nodeType="withEffect">
                                  <p:stCondLst>
                                    <p:cond delay="0"/>
                                  </p:stCondLst>
                                  <p:childTnLst>
                                    <p:animMotion origin="layout" path="M 1.35417E-6 -7.40741E-7 L 1.35417E-6 0.03542 " pathEditMode="relative" rAng="0" ptsTypes="AA">
                                      <p:cBhvr>
                                        <p:cTn id="28" dur="700" spd="-100000" fill="hold"/>
                                        <p:tgtEl>
                                          <p:spTgt spid="120"/>
                                        </p:tgtEl>
                                        <p:attrNameLst>
                                          <p:attrName>ppt_x</p:attrName>
                                          <p:attrName>ppt_y</p:attrName>
                                        </p:attrNameLst>
                                      </p:cBhvr>
                                      <p:rCtr x="0" y="1771"/>
                                    </p:animMotion>
                                  </p:childTnLst>
                                </p:cTn>
                              </p:par>
                              <p:par>
                                <p:cTn id="29" presetID="10"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42" presetClass="path" presetSubtype="0" decel="100000" fill="hold" grpId="1" nodeType="withEffect">
                                  <p:stCondLst>
                                    <p:cond delay="0"/>
                                  </p:stCondLst>
                                  <p:childTnLst>
                                    <p:animMotion origin="layout" path="M 1.35417E-6 3.33333E-6 L 1.35417E-6 0.03541 " pathEditMode="relative" rAng="0" ptsTypes="AA">
                                      <p:cBhvr>
                                        <p:cTn id="33" dur="700" spd="-100000" fill="hold"/>
                                        <p:tgtEl>
                                          <p:spTgt spid="130"/>
                                        </p:tgtEl>
                                        <p:attrNameLst>
                                          <p:attrName>ppt_x</p:attrName>
                                          <p:attrName>ppt_y</p:attrName>
                                        </p:attrNameLst>
                                      </p:cBhvr>
                                      <p:rCtr x="0" y="1771"/>
                                    </p:animMotion>
                                  </p:childTnLst>
                                </p:cTn>
                              </p:par>
                              <p:par>
                                <p:cTn id="34" presetID="10" presetClass="entr" presetSubtype="0" fill="hold" grpId="0" nodeType="withEffect">
                                  <p:stCondLst>
                                    <p:cond delay="10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par>
                                <p:cTn id="37" presetID="42" presetClass="path" presetSubtype="0" decel="100000" fill="hold" grpId="1" nodeType="withEffect">
                                  <p:stCondLst>
                                    <p:cond delay="100"/>
                                  </p:stCondLst>
                                  <p:childTnLst>
                                    <p:animMotion origin="layout" path="M 2.39583E-6 5.55556E-7 L 2.39583E-6 0.03542 " pathEditMode="relative" rAng="0" ptsTypes="AA">
                                      <p:cBhvr>
                                        <p:cTn id="38" dur="700" spd="-100000" fill="hold"/>
                                        <p:tgtEl>
                                          <p:spTgt spid="121"/>
                                        </p:tgtEl>
                                        <p:attrNameLst>
                                          <p:attrName>ppt_x</p:attrName>
                                          <p:attrName>ppt_y</p:attrName>
                                        </p:attrNameLst>
                                      </p:cBhvr>
                                      <p:rCtr x="0" y="1771"/>
                                    </p:animMotion>
                                  </p:childTnLst>
                                </p:cTn>
                              </p:par>
                              <p:par>
                                <p:cTn id="39" presetID="10" presetClass="entr" presetSubtype="0" fill="hold" grpId="0" nodeType="withEffect">
                                  <p:stCondLst>
                                    <p:cond delay="100"/>
                                  </p:stCondLst>
                                  <p:childTnLst>
                                    <p:set>
                                      <p:cBhvr>
                                        <p:cTn id="40" dur="1" fill="hold">
                                          <p:stCondLst>
                                            <p:cond delay="0"/>
                                          </p:stCondLst>
                                        </p:cTn>
                                        <p:tgtEl>
                                          <p:spTgt spid="131"/>
                                        </p:tgtEl>
                                        <p:attrNameLst>
                                          <p:attrName>style.visibility</p:attrName>
                                        </p:attrNameLst>
                                      </p:cBhvr>
                                      <p:to>
                                        <p:strVal val="visible"/>
                                      </p:to>
                                    </p:set>
                                    <p:animEffect transition="in" filter="fade">
                                      <p:cBhvr>
                                        <p:cTn id="41" dur="500"/>
                                        <p:tgtEl>
                                          <p:spTgt spid="131"/>
                                        </p:tgtEl>
                                      </p:cBhvr>
                                    </p:animEffect>
                                  </p:childTnLst>
                                </p:cTn>
                              </p:par>
                              <p:par>
                                <p:cTn id="42" presetID="42" presetClass="path" presetSubtype="0" decel="100000" fill="hold" grpId="1" nodeType="withEffect">
                                  <p:stCondLst>
                                    <p:cond delay="100"/>
                                  </p:stCondLst>
                                  <p:childTnLst>
                                    <p:animMotion origin="layout" path="M 2.39583E-6 -1.85185E-7 L 2.39583E-6 0.03542 " pathEditMode="relative" rAng="0" ptsTypes="AA">
                                      <p:cBhvr>
                                        <p:cTn id="43" dur="700" spd="-100000" fill="hold"/>
                                        <p:tgtEl>
                                          <p:spTgt spid="131"/>
                                        </p:tgtEl>
                                        <p:attrNameLst>
                                          <p:attrName>ppt_x</p:attrName>
                                          <p:attrName>ppt_y</p:attrName>
                                        </p:attrNameLst>
                                      </p:cBhvr>
                                      <p:rCtr x="0" y="1771"/>
                                    </p:animMotion>
                                  </p:childTnLst>
                                </p:cTn>
                              </p:par>
                              <p:par>
                                <p:cTn id="44" presetID="10" presetClass="entr" presetSubtype="0" fill="hold" grpId="0" nodeType="withEffect">
                                  <p:stCondLst>
                                    <p:cond delay="20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par>
                                <p:cTn id="47" presetID="42" presetClass="path" presetSubtype="0" decel="100000" fill="hold" grpId="1" nodeType="withEffect">
                                  <p:stCondLst>
                                    <p:cond delay="200"/>
                                  </p:stCondLst>
                                  <p:childTnLst>
                                    <p:animMotion origin="layout" path="M 1.25E-6 -4.44444E-6 L 1.25E-6 0.03542 " pathEditMode="relative" rAng="0" ptsTypes="AA">
                                      <p:cBhvr>
                                        <p:cTn id="48" dur="700" spd="-100000" fill="hold"/>
                                        <p:tgtEl>
                                          <p:spTgt spid="123"/>
                                        </p:tgtEl>
                                        <p:attrNameLst>
                                          <p:attrName>ppt_x</p:attrName>
                                          <p:attrName>ppt_y</p:attrName>
                                        </p:attrNameLst>
                                      </p:cBhvr>
                                      <p:rCtr x="0" y="1771"/>
                                    </p:animMotion>
                                  </p:childTnLst>
                                </p:cTn>
                              </p:par>
                              <p:par>
                                <p:cTn id="49" presetID="10" presetClass="entr" presetSubtype="0" fill="hold" grpId="0" nodeType="withEffect">
                                  <p:stCondLst>
                                    <p:cond delay="200"/>
                                  </p:stCondLst>
                                  <p:childTnLst>
                                    <p:set>
                                      <p:cBhvr>
                                        <p:cTn id="50" dur="1" fill="hold">
                                          <p:stCondLst>
                                            <p:cond delay="0"/>
                                          </p:stCondLst>
                                        </p:cTn>
                                        <p:tgtEl>
                                          <p:spTgt spid="132"/>
                                        </p:tgtEl>
                                        <p:attrNameLst>
                                          <p:attrName>style.visibility</p:attrName>
                                        </p:attrNameLst>
                                      </p:cBhvr>
                                      <p:to>
                                        <p:strVal val="visible"/>
                                      </p:to>
                                    </p:set>
                                    <p:animEffect transition="in" filter="fade">
                                      <p:cBhvr>
                                        <p:cTn id="51" dur="500"/>
                                        <p:tgtEl>
                                          <p:spTgt spid="132"/>
                                        </p:tgtEl>
                                      </p:cBhvr>
                                    </p:animEffect>
                                  </p:childTnLst>
                                </p:cTn>
                              </p:par>
                              <p:par>
                                <p:cTn id="52" presetID="42" presetClass="path" presetSubtype="0" decel="100000" fill="hold" grpId="1" nodeType="withEffect">
                                  <p:stCondLst>
                                    <p:cond delay="200"/>
                                  </p:stCondLst>
                                  <p:childTnLst>
                                    <p:animMotion origin="layout" path="M 1.25E-6 -3.7037E-7 L 1.25E-6 0.03542 " pathEditMode="relative" rAng="0" ptsTypes="AA">
                                      <p:cBhvr>
                                        <p:cTn id="53" dur="700" spd="-100000" fill="hold"/>
                                        <p:tgtEl>
                                          <p:spTgt spid="132"/>
                                        </p:tgtEl>
                                        <p:attrNameLst>
                                          <p:attrName>ppt_x</p:attrName>
                                          <p:attrName>ppt_y</p:attrName>
                                        </p:attrNameLst>
                                      </p:cBhvr>
                                      <p:rCtr x="0" y="1771"/>
                                    </p:animMotion>
                                  </p:childTnLst>
                                </p:cTn>
                              </p:par>
                              <p:par>
                                <p:cTn id="54" presetID="22" presetClass="entr" presetSubtype="4"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wipe(down)">
                                      <p:cBhvr>
                                        <p:cTn id="56" dur="1000"/>
                                        <p:tgtEl>
                                          <p:spTgt spid="164"/>
                                        </p:tgtEl>
                                      </p:cBhvr>
                                    </p:animEffect>
                                  </p:childTnLst>
                                </p:cTn>
                              </p:par>
                              <p:par>
                                <p:cTn id="57" presetID="22" presetClass="entr" presetSubtype="4" fill="hold" nodeType="withEffect">
                                  <p:stCondLst>
                                    <p:cond delay="100"/>
                                  </p:stCondLst>
                                  <p:childTnLst>
                                    <p:set>
                                      <p:cBhvr>
                                        <p:cTn id="58" dur="1" fill="hold">
                                          <p:stCondLst>
                                            <p:cond delay="0"/>
                                          </p:stCondLst>
                                        </p:cTn>
                                        <p:tgtEl>
                                          <p:spTgt spid="160"/>
                                        </p:tgtEl>
                                        <p:attrNameLst>
                                          <p:attrName>style.visibility</p:attrName>
                                        </p:attrNameLst>
                                      </p:cBhvr>
                                      <p:to>
                                        <p:strVal val="visible"/>
                                      </p:to>
                                    </p:set>
                                    <p:animEffect transition="in" filter="wipe(down)">
                                      <p:cBhvr>
                                        <p:cTn id="59" dur="1000"/>
                                        <p:tgtEl>
                                          <p:spTgt spid="160"/>
                                        </p:tgtEl>
                                      </p:cBhvr>
                                    </p:animEffect>
                                  </p:childTnLst>
                                </p:cTn>
                              </p:par>
                              <p:par>
                                <p:cTn id="60" presetID="22" presetClass="entr" presetSubtype="4" fill="hold" nodeType="withEffect">
                                  <p:stCondLst>
                                    <p:cond delay="200"/>
                                  </p:stCondLst>
                                  <p:childTnLst>
                                    <p:set>
                                      <p:cBhvr>
                                        <p:cTn id="61" dur="1" fill="hold">
                                          <p:stCondLst>
                                            <p:cond delay="0"/>
                                          </p:stCondLst>
                                        </p:cTn>
                                        <p:tgtEl>
                                          <p:spTgt spid="231"/>
                                        </p:tgtEl>
                                        <p:attrNameLst>
                                          <p:attrName>style.visibility</p:attrName>
                                        </p:attrNameLst>
                                      </p:cBhvr>
                                      <p:to>
                                        <p:strVal val="visible"/>
                                      </p:to>
                                    </p:set>
                                    <p:animEffect transition="in" filter="wipe(down)">
                                      <p:cBhvr>
                                        <p:cTn id="62" dur="1000"/>
                                        <p:tgtEl>
                                          <p:spTgt spid="231"/>
                                        </p:tgtEl>
                                      </p:cBhvr>
                                    </p:animEffect>
                                  </p:childTnLst>
                                </p:cTn>
                              </p:par>
                              <p:par>
                                <p:cTn id="63" presetID="22" presetClass="entr" presetSubtype="4" fill="hold" nodeType="withEffect">
                                  <p:stCondLst>
                                    <p:cond delay="300"/>
                                  </p:stCondLst>
                                  <p:childTnLst>
                                    <p:set>
                                      <p:cBhvr>
                                        <p:cTn id="64" dur="1" fill="hold">
                                          <p:stCondLst>
                                            <p:cond delay="0"/>
                                          </p:stCondLst>
                                        </p:cTn>
                                        <p:tgtEl>
                                          <p:spTgt spid="157"/>
                                        </p:tgtEl>
                                        <p:attrNameLst>
                                          <p:attrName>style.visibility</p:attrName>
                                        </p:attrNameLst>
                                      </p:cBhvr>
                                      <p:to>
                                        <p:strVal val="visible"/>
                                      </p:to>
                                    </p:set>
                                    <p:animEffect transition="in" filter="wipe(down)">
                                      <p:cBhvr>
                                        <p:cTn id="65" dur="1000"/>
                                        <p:tgtEl>
                                          <p:spTgt spid="157"/>
                                        </p:tgtEl>
                                      </p:cBhvr>
                                    </p:animEffect>
                                  </p:childTnLst>
                                </p:cTn>
                              </p:par>
                              <p:par>
                                <p:cTn id="66" presetID="1" presetClass="entr" presetSubtype="0" fill="hold" grpId="0" nodeType="withEffect">
                                  <p:stCondLst>
                                    <p:cond delay="750"/>
                                  </p:stCondLst>
                                  <p:childTnLst>
                                    <p:set>
                                      <p:cBhvr>
                                        <p:cTn id="67" dur="1" fill="hold">
                                          <p:stCondLst>
                                            <p:cond delay="0"/>
                                          </p:stCondLst>
                                        </p:cTn>
                                        <p:tgtEl>
                                          <p:spTgt spid="38"/>
                                        </p:tgtEl>
                                        <p:attrNameLst>
                                          <p:attrName>style.visibility</p:attrName>
                                        </p:attrNameLst>
                                      </p:cBhvr>
                                      <p:to>
                                        <p:strVal val="visible"/>
                                      </p:to>
                                    </p:set>
                                  </p:childTnLst>
                                </p:cTn>
                              </p:par>
                              <p:par>
                                <p:cTn id="68"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69" dur="1500" fill="hold"/>
                                        <p:tgtEl>
                                          <p:spTgt spid="38"/>
                                        </p:tgtEl>
                                        <p:attrNameLst>
                                          <p:attrName>ppt_x</p:attrName>
                                          <p:attrName>ppt_y</p:attrName>
                                        </p:attrNameLst>
                                      </p:cBhvr>
                                      <p:rCtr x="5690" y="-10683"/>
                                    </p:animMotion>
                                  </p:childTnLst>
                                </p:cTn>
                              </p:par>
                              <p:par>
                                <p:cTn id="70" presetID="1" presetClass="entr" presetSubtype="0" fill="hold" grpId="0" nodeType="withEffect">
                                  <p:stCondLst>
                                    <p:cond delay="800"/>
                                  </p:stCondLst>
                                  <p:childTnLst>
                                    <p:set>
                                      <p:cBhvr>
                                        <p:cTn id="71" dur="1" fill="hold">
                                          <p:stCondLst>
                                            <p:cond delay="0"/>
                                          </p:stCondLst>
                                        </p:cTn>
                                        <p:tgtEl>
                                          <p:spTgt spid="40"/>
                                        </p:tgtEl>
                                        <p:attrNameLst>
                                          <p:attrName>style.visibility</p:attrName>
                                        </p:attrNameLst>
                                      </p:cBhvr>
                                      <p:to>
                                        <p:strVal val="visible"/>
                                      </p:to>
                                    </p:set>
                                  </p:childTnLst>
                                </p:cTn>
                              </p:par>
                              <p:par>
                                <p:cTn id="72"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73" dur="3000" fill="hold"/>
                                        <p:tgtEl>
                                          <p:spTgt spid="40"/>
                                        </p:tgtEl>
                                        <p:attrNameLst>
                                          <p:attrName>ppt_x</p:attrName>
                                          <p:attrName>ppt_y</p:attrName>
                                        </p:attrNameLst>
                                      </p:cBhvr>
                                      <p:rCtr x="8047" y="-20255"/>
                                    </p:animMotion>
                                  </p:childTnLst>
                                </p:cTn>
                              </p:par>
                              <p:par>
                                <p:cTn id="74" presetID="1" presetClass="entr" presetSubtype="0" fill="hold" grpId="0" nodeType="withEffect">
                                  <p:stCondLst>
                                    <p:cond delay="850"/>
                                  </p:stCondLst>
                                  <p:childTnLst>
                                    <p:set>
                                      <p:cBhvr>
                                        <p:cTn id="75" dur="1" fill="hold">
                                          <p:stCondLst>
                                            <p:cond delay="0"/>
                                          </p:stCondLst>
                                        </p:cTn>
                                        <p:tgtEl>
                                          <p:spTgt spid="115"/>
                                        </p:tgtEl>
                                        <p:attrNameLst>
                                          <p:attrName>style.visibility</p:attrName>
                                        </p:attrNameLst>
                                      </p:cBhvr>
                                      <p:to>
                                        <p:strVal val="visible"/>
                                      </p:to>
                                    </p:set>
                                  </p:childTnLst>
                                </p:cTn>
                              </p:par>
                              <p:par>
                                <p:cTn id="76"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77" dur="1500" fill="hold"/>
                                        <p:tgtEl>
                                          <p:spTgt spid="115"/>
                                        </p:tgtEl>
                                        <p:attrNameLst>
                                          <p:attrName>ppt_x</p:attrName>
                                          <p:attrName>ppt_y</p:attrName>
                                        </p:attrNameLst>
                                      </p:cBhvr>
                                      <p:rCtr x="-1152" y="-10949"/>
                                    </p:animMotion>
                                  </p:childTnLst>
                                </p:cTn>
                              </p:par>
                              <p:par>
                                <p:cTn id="78" presetID="1" presetClass="entr" presetSubtype="0" fill="hold" grpId="0" nodeType="withEffect">
                                  <p:stCondLst>
                                    <p:cond delay="1350"/>
                                  </p:stCondLst>
                                  <p:childTnLst>
                                    <p:set>
                                      <p:cBhvr>
                                        <p:cTn id="79" dur="1" fill="hold">
                                          <p:stCondLst>
                                            <p:cond delay="0"/>
                                          </p:stCondLst>
                                        </p:cTn>
                                        <p:tgtEl>
                                          <p:spTgt spid="26"/>
                                        </p:tgtEl>
                                        <p:attrNameLst>
                                          <p:attrName>style.visibility</p:attrName>
                                        </p:attrNameLst>
                                      </p:cBhvr>
                                      <p:to>
                                        <p:strVal val="visible"/>
                                      </p:to>
                                    </p:set>
                                  </p:childTnLst>
                                </p:cTn>
                              </p:par>
                              <p:par>
                                <p:cTn id="80"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81" dur="1500" fill="hold"/>
                                        <p:tgtEl>
                                          <p:spTgt spid="26"/>
                                        </p:tgtEl>
                                        <p:attrNameLst>
                                          <p:attrName>ppt_x</p:attrName>
                                          <p:attrName>ppt_y</p:attrName>
                                        </p:attrNameLst>
                                      </p:cBhvr>
                                      <p:rCtr x="-1152" y="-10949"/>
                                    </p:animMotion>
                                  </p:childTnLst>
                                </p:cTn>
                              </p:par>
                              <p:par>
                                <p:cTn id="82" presetID="1" presetClass="entr" presetSubtype="0" fill="hold" grpId="0" nodeType="withEffect">
                                  <p:stCondLst>
                                    <p:cond delay="950"/>
                                  </p:stCondLst>
                                  <p:childTnLst>
                                    <p:set>
                                      <p:cBhvr>
                                        <p:cTn id="83" dur="1" fill="hold">
                                          <p:stCondLst>
                                            <p:cond delay="0"/>
                                          </p:stCondLst>
                                        </p:cTn>
                                        <p:tgtEl>
                                          <p:spTgt spid="117"/>
                                        </p:tgtEl>
                                        <p:attrNameLst>
                                          <p:attrName>style.visibility</p:attrName>
                                        </p:attrNameLst>
                                      </p:cBhvr>
                                      <p:to>
                                        <p:strVal val="visible"/>
                                      </p:to>
                                    </p:set>
                                  </p:childTnLst>
                                </p:cTn>
                              </p:par>
                              <p:par>
                                <p:cTn id="84"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85" dur="1500" fill="hold"/>
                                        <p:tgtEl>
                                          <p:spTgt spid="117"/>
                                        </p:tgtEl>
                                        <p:attrNameLst>
                                          <p:attrName>ppt_x</p:attrName>
                                          <p:attrName>ppt_y</p:attrName>
                                        </p:attrNameLst>
                                      </p:cBhvr>
                                      <p:rCtr x="5638" y="-10648"/>
                                    </p:animMotion>
                                  </p:childTnLst>
                                </p:cTn>
                              </p:par>
                              <p:par>
                                <p:cTn id="86" presetID="1" presetClass="entr" presetSubtype="0" fill="hold" grpId="0" nodeType="withEffect">
                                  <p:stCondLst>
                                    <p:cond delay="1000"/>
                                  </p:stCondLst>
                                  <p:childTnLst>
                                    <p:set>
                                      <p:cBhvr>
                                        <p:cTn id="87" dur="1" fill="hold">
                                          <p:stCondLst>
                                            <p:cond delay="0"/>
                                          </p:stCondLst>
                                        </p:cTn>
                                        <p:tgtEl>
                                          <p:spTgt spid="116"/>
                                        </p:tgtEl>
                                        <p:attrNameLst>
                                          <p:attrName>style.visibility</p:attrName>
                                        </p:attrNameLst>
                                      </p:cBhvr>
                                      <p:to>
                                        <p:strVal val="visible"/>
                                      </p:to>
                                    </p:set>
                                  </p:childTnLst>
                                </p:cTn>
                              </p:par>
                              <p:par>
                                <p:cTn id="88"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89" dur="2000" fill="hold"/>
                                        <p:tgtEl>
                                          <p:spTgt spid="116"/>
                                        </p:tgtEl>
                                        <p:attrNameLst>
                                          <p:attrName>ppt_x</p:attrName>
                                          <p:attrName>ppt_y</p:attrName>
                                        </p:attrNameLst>
                                      </p:cBhvr>
                                      <p:rCtr x="-8770" y="-10833"/>
                                    </p:animMotion>
                                  </p:childTnLst>
                                </p:cTn>
                              </p:par>
                              <p:par>
                                <p:cTn id="90" presetID="1" presetClass="entr" presetSubtype="0" fill="hold" grpId="0" nodeType="withEffect">
                                  <p:stCondLst>
                                    <p:cond delay="1500"/>
                                  </p:stCondLst>
                                  <p:childTnLst>
                                    <p:set>
                                      <p:cBhvr>
                                        <p:cTn id="91" dur="1" fill="hold">
                                          <p:stCondLst>
                                            <p:cond delay="0"/>
                                          </p:stCondLst>
                                        </p:cTn>
                                        <p:tgtEl>
                                          <p:spTgt spid="24"/>
                                        </p:tgtEl>
                                        <p:attrNameLst>
                                          <p:attrName>style.visibility</p:attrName>
                                        </p:attrNameLst>
                                      </p:cBhvr>
                                      <p:to>
                                        <p:strVal val="visible"/>
                                      </p:to>
                                    </p:set>
                                  </p:childTnLst>
                                </p:cTn>
                              </p:par>
                              <p:par>
                                <p:cTn id="92"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93" dur="2000" fill="hold"/>
                                        <p:tgtEl>
                                          <p:spTgt spid="24"/>
                                        </p:tgtEl>
                                        <p:attrNameLst>
                                          <p:attrName>ppt_x</p:attrName>
                                          <p:attrName>ppt_y</p:attrName>
                                        </p:attrNameLst>
                                      </p:cBhvr>
                                      <p:rCtr x="-8776" y="-10833"/>
                                    </p:animMotion>
                                  </p:childTnLst>
                                </p:cTn>
                              </p:par>
                              <p:par>
                                <p:cTn id="94" presetID="1" presetClass="entr" presetSubtype="0" fill="hold" grpId="0" nodeType="withEffect">
                                  <p:stCondLst>
                                    <p:cond delay="1100"/>
                                  </p:stCondLst>
                                  <p:childTnLst>
                                    <p:set>
                                      <p:cBhvr>
                                        <p:cTn id="95" dur="1" fill="hold">
                                          <p:stCondLst>
                                            <p:cond delay="0"/>
                                          </p:stCondLst>
                                        </p:cTn>
                                        <p:tgtEl>
                                          <p:spTgt spid="114"/>
                                        </p:tgtEl>
                                        <p:attrNameLst>
                                          <p:attrName>style.visibility</p:attrName>
                                        </p:attrNameLst>
                                      </p:cBhvr>
                                      <p:to>
                                        <p:strVal val="visible"/>
                                      </p:to>
                                    </p:set>
                                  </p:childTnLst>
                                </p:cTn>
                              </p:par>
                              <p:par>
                                <p:cTn id="96"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97" dur="2000" fill="hold"/>
                                        <p:tgtEl>
                                          <p:spTgt spid="114"/>
                                        </p:tgtEl>
                                        <p:attrNameLst>
                                          <p:attrName>ppt_x</p:attrName>
                                          <p:attrName>ppt_y</p:attrName>
                                        </p:attrNameLst>
                                      </p:cBhvr>
                                      <p:rCtr x="2357" y="-10822"/>
                                    </p:animMotion>
                                  </p:childTnLst>
                                </p:cTn>
                              </p:par>
                              <p:par>
                                <p:cTn id="98" presetID="1" presetClass="entr" presetSubtype="0" fill="hold" grpId="0" nodeType="withEffect">
                                  <p:stCondLst>
                                    <p:cond delay="1600"/>
                                  </p:stCondLst>
                                  <p:childTnLst>
                                    <p:set>
                                      <p:cBhvr>
                                        <p:cTn id="99" dur="1" fill="hold">
                                          <p:stCondLst>
                                            <p:cond delay="0"/>
                                          </p:stCondLst>
                                        </p:cTn>
                                        <p:tgtEl>
                                          <p:spTgt spid="36"/>
                                        </p:tgtEl>
                                        <p:attrNameLst>
                                          <p:attrName>style.visibility</p:attrName>
                                        </p:attrNameLst>
                                      </p:cBhvr>
                                      <p:to>
                                        <p:strVal val="visible"/>
                                      </p:to>
                                    </p:set>
                                  </p:childTnLst>
                                </p:cTn>
                              </p:par>
                              <p:par>
                                <p:cTn id="100"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101" dur="2000" fill="hold"/>
                                        <p:tgtEl>
                                          <p:spTgt spid="36"/>
                                        </p:tgtEl>
                                        <p:attrNameLst>
                                          <p:attrName>ppt_x</p:attrName>
                                          <p:attrName>ppt_y</p:attrName>
                                        </p:attrNameLst>
                                      </p:cBhvr>
                                      <p:rCtr x="2357" y="-10822"/>
                                    </p:animMotion>
                                  </p:childTnLst>
                                </p:cTn>
                              </p:par>
                              <p:par>
                                <p:cTn id="102" presetID="1" presetClass="entr" presetSubtype="0" fill="hold" grpId="0" nodeType="withEffect">
                                  <p:stCondLst>
                                    <p:cond delay="1200"/>
                                  </p:stCondLst>
                                  <p:childTnLst>
                                    <p:set>
                                      <p:cBhvr>
                                        <p:cTn id="103" dur="1" fill="hold">
                                          <p:stCondLst>
                                            <p:cond delay="0"/>
                                          </p:stCondLst>
                                        </p:cTn>
                                        <p:tgtEl>
                                          <p:spTgt spid="28"/>
                                        </p:tgtEl>
                                        <p:attrNameLst>
                                          <p:attrName>style.visibility</p:attrName>
                                        </p:attrNameLst>
                                      </p:cBhvr>
                                      <p:to>
                                        <p:strVal val="visible"/>
                                      </p:to>
                                    </p:set>
                                  </p:childTnLst>
                                </p:cTn>
                              </p:par>
                              <p:par>
                                <p:cTn id="104"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105" dur="1500" fill="hold"/>
                                        <p:tgtEl>
                                          <p:spTgt spid="28"/>
                                        </p:tgtEl>
                                        <p:attrNameLst>
                                          <p:attrName>ppt_x</p:attrName>
                                          <p:attrName>ppt_y</p:attrName>
                                        </p:attrNameLst>
                                      </p:cBhvr>
                                      <p:rCtr x="-4993" y="-10822"/>
                                    </p:animMotion>
                                  </p:childTnLst>
                                </p:cTn>
                              </p:par>
                              <p:par>
                                <p:cTn id="106" presetID="1" presetClass="entr" presetSubtype="0" fill="hold" grpId="0" nodeType="withEffect">
                                  <p:stCondLst>
                                    <p:cond delay="1800"/>
                                  </p:stCondLst>
                                  <p:childTnLst>
                                    <p:set>
                                      <p:cBhvr>
                                        <p:cTn id="107" dur="1" fill="hold">
                                          <p:stCondLst>
                                            <p:cond delay="0"/>
                                          </p:stCondLst>
                                        </p:cTn>
                                        <p:tgtEl>
                                          <p:spTgt spid="118"/>
                                        </p:tgtEl>
                                        <p:attrNameLst>
                                          <p:attrName>style.visibility</p:attrName>
                                        </p:attrNameLst>
                                      </p:cBhvr>
                                      <p:to>
                                        <p:strVal val="visible"/>
                                      </p:to>
                                    </p:set>
                                  </p:childTnLst>
                                </p:cTn>
                              </p:par>
                              <p:par>
                                <p:cTn id="108"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109" dur="2000" fill="hold"/>
                                        <p:tgtEl>
                                          <p:spTgt spid="118"/>
                                        </p:tgtEl>
                                        <p:attrNameLst>
                                          <p:attrName>ppt_x</p:attrName>
                                          <p:attrName>ppt_y</p:attrName>
                                        </p:attrNameLst>
                                      </p:cBhvr>
                                      <p:rCtr x="4941" y="-20382"/>
                                    </p:animMotion>
                                  </p:childTnLst>
                                </p:cTn>
                              </p:par>
                              <p:par>
                                <p:cTn id="110" presetID="1" presetClass="entr" presetSubtype="0" fill="hold" grpId="0" nodeType="withEffect">
                                  <p:stCondLst>
                                    <p:cond delay="1300"/>
                                  </p:stCondLst>
                                  <p:childTnLst>
                                    <p:set>
                                      <p:cBhvr>
                                        <p:cTn id="111" dur="1" fill="hold">
                                          <p:stCondLst>
                                            <p:cond delay="0"/>
                                          </p:stCondLst>
                                        </p:cTn>
                                        <p:tgtEl>
                                          <p:spTgt spid="23"/>
                                        </p:tgtEl>
                                        <p:attrNameLst>
                                          <p:attrName>style.visibility</p:attrName>
                                        </p:attrNameLst>
                                      </p:cBhvr>
                                      <p:to>
                                        <p:strVal val="visible"/>
                                      </p:to>
                                    </p:set>
                                  </p:childTnLst>
                                </p:cTn>
                              </p:par>
                              <p:par>
                                <p:cTn id="112" presetID="37" presetClass="path" presetSubtype="0" repeatCount="indefinite" fill="hold" grpId="1" nodeType="withEffect">
                                  <p:stCondLst>
                                    <p:cond delay="1300"/>
                                  </p:stCondLst>
                                  <p:childTnLst>
                                    <p:animMotion origin="layout" path="M -0.05885 0.25579 C -0.05833 0.09167 0.04004 -0.06018 0.04004 -0.15185 " pathEditMode="relative" rAng="0" ptsTypes="AA">
                                      <p:cBhvr>
                                        <p:cTn id="113" dur="2000" fill="hold"/>
                                        <p:tgtEl>
                                          <p:spTgt spid="23"/>
                                        </p:tgtEl>
                                        <p:attrNameLst>
                                          <p:attrName>ppt_x</p:attrName>
                                          <p:attrName>ppt_y</p:attrName>
                                        </p:attrNameLst>
                                      </p:cBhvr>
                                      <p:rCtr x="4941" y="-20382"/>
                                    </p:animMotion>
                                  </p:childTnLst>
                                </p:cTn>
                              </p:par>
                              <p:par>
                                <p:cTn id="114" presetID="1" presetClass="entr" presetSubtype="0" fill="hold" grpId="0" nodeType="withEffect">
                                  <p:stCondLst>
                                    <p:cond delay="1350"/>
                                  </p:stCondLst>
                                  <p:childTnLst>
                                    <p:set>
                                      <p:cBhvr>
                                        <p:cTn id="115" dur="1" fill="hold">
                                          <p:stCondLst>
                                            <p:cond delay="0"/>
                                          </p:stCondLst>
                                        </p:cTn>
                                        <p:tgtEl>
                                          <p:spTgt spid="39"/>
                                        </p:tgtEl>
                                        <p:attrNameLst>
                                          <p:attrName>style.visibility</p:attrName>
                                        </p:attrNameLst>
                                      </p:cBhvr>
                                      <p:to>
                                        <p:strVal val="visible"/>
                                      </p:to>
                                    </p:set>
                                  </p:childTnLst>
                                </p:cTn>
                              </p:par>
                              <p:par>
                                <p:cTn id="116"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117" dur="3000" fill="hold"/>
                                        <p:tgtEl>
                                          <p:spTgt spid="39"/>
                                        </p:tgtEl>
                                        <p:attrNameLst>
                                          <p:attrName>ppt_x</p:attrName>
                                          <p:attrName>ppt_y</p:attrName>
                                        </p:attrNameLst>
                                      </p:cBhvr>
                                      <p:rCtr x="8047" y="-20255"/>
                                    </p:animMotion>
                                  </p:childTnLst>
                                </p:cTn>
                              </p:par>
                              <p:par>
                                <p:cTn id="118" presetID="1" presetClass="entr" presetSubtype="0" fill="hold" grpId="0" nodeType="withEffect">
                                  <p:stCondLst>
                                    <p:cond delay="1400"/>
                                  </p:stCondLst>
                                  <p:childTnLst>
                                    <p:set>
                                      <p:cBhvr>
                                        <p:cTn id="119" dur="1" fill="hold">
                                          <p:stCondLst>
                                            <p:cond delay="0"/>
                                          </p:stCondLst>
                                        </p:cTn>
                                        <p:tgtEl>
                                          <p:spTgt spid="236"/>
                                        </p:tgtEl>
                                        <p:attrNameLst>
                                          <p:attrName>style.visibility</p:attrName>
                                        </p:attrNameLst>
                                      </p:cBhvr>
                                      <p:to>
                                        <p:strVal val="visible"/>
                                      </p:to>
                                    </p:set>
                                  </p:childTnLst>
                                </p:cTn>
                              </p:par>
                              <p:par>
                                <p:cTn id="120"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21" dur="3000" fill="hold"/>
                                        <p:tgtEl>
                                          <p:spTgt spid="236"/>
                                        </p:tgtEl>
                                        <p:attrNameLst>
                                          <p:attrName>ppt_x</p:attrName>
                                          <p:attrName>ppt_y</p:attrName>
                                        </p:attrNameLst>
                                      </p:cBhvr>
                                      <p:rCtr x="-6048" y="-20278"/>
                                    </p:animMotion>
                                  </p:childTnLst>
                                </p:cTn>
                              </p:par>
                              <p:par>
                                <p:cTn id="122" presetID="1" presetClass="entr" presetSubtype="0" fill="hold" grpId="0" nodeType="withEffect">
                                  <p:stCondLst>
                                    <p:cond delay="1450"/>
                                  </p:stCondLst>
                                  <p:childTnLst>
                                    <p:set>
                                      <p:cBhvr>
                                        <p:cTn id="123" dur="1" fill="hold">
                                          <p:stCondLst>
                                            <p:cond delay="0"/>
                                          </p:stCondLst>
                                        </p:cTn>
                                        <p:tgtEl>
                                          <p:spTgt spid="239"/>
                                        </p:tgtEl>
                                        <p:attrNameLst>
                                          <p:attrName>style.visibility</p:attrName>
                                        </p:attrNameLst>
                                      </p:cBhvr>
                                      <p:to>
                                        <p:strVal val="visible"/>
                                      </p:to>
                                    </p:set>
                                  </p:childTnLst>
                                </p:cTn>
                              </p:par>
                              <p:par>
                                <p:cTn id="124"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25" dur="2500" fill="hold"/>
                                        <p:tgtEl>
                                          <p:spTgt spid="239"/>
                                        </p:tgtEl>
                                        <p:attrNameLst>
                                          <p:attrName>ppt_x</p:attrName>
                                          <p:attrName>ppt_y</p:attrName>
                                        </p:attrNameLst>
                                      </p:cBhvr>
                                      <p:rCtr x="-5156" y="-10660"/>
                                    </p:animMotion>
                                  </p:childTnLst>
                                </p:cTn>
                              </p:par>
                              <p:par>
                                <p:cTn id="126" presetID="1" presetClass="entr" presetSubtype="0" fill="hold" grpId="0" nodeType="withEffect">
                                  <p:stCondLst>
                                    <p:cond delay="2000"/>
                                  </p:stCondLst>
                                  <p:childTnLst>
                                    <p:set>
                                      <p:cBhvr>
                                        <p:cTn id="127" dur="1" fill="hold">
                                          <p:stCondLst>
                                            <p:cond delay="0"/>
                                          </p:stCondLst>
                                        </p:cTn>
                                        <p:tgtEl>
                                          <p:spTgt spid="37"/>
                                        </p:tgtEl>
                                        <p:attrNameLst>
                                          <p:attrName>style.visibility</p:attrName>
                                        </p:attrNameLst>
                                      </p:cBhvr>
                                      <p:to>
                                        <p:strVal val="visible"/>
                                      </p:to>
                                    </p:set>
                                  </p:childTnLst>
                                </p:cTn>
                              </p:par>
                              <p:par>
                                <p:cTn id="128"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29" dur="1500" fill="hold"/>
                                        <p:tgtEl>
                                          <p:spTgt spid="37"/>
                                        </p:tgtEl>
                                        <p:attrNameLst>
                                          <p:attrName>ppt_x</p:attrName>
                                          <p:attrName>ppt_y</p:attrName>
                                        </p:attrNameLst>
                                      </p:cBhvr>
                                      <p:rCtr x="5879" y="-16991"/>
                                    </p:animMotion>
                                  </p:childTnLst>
                                </p:cTn>
                              </p:par>
                              <p:par>
                                <p:cTn id="130" presetID="1" presetClass="entr" presetSubtype="0" fill="hold" grpId="0" nodeType="withEffect">
                                  <p:stCondLst>
                                    <p:cond delay="1850"/>
                                  </p:stCondLst>
                                  <p:childTnLst>
                                    <p:set>
                                      <p:cBhvr>
                                        <p:cTn id="131" dur="1" fill="hold">
                                          <p:stCondLst>
                                            <p:cond delay="0"/>
                                          </p:stCondLst>
                                        </p:cTn>
                                        <p:tgtEl>
                                          <p:spTgt spid="238"/>
                                        </p:tgtEl>
                                        <p:attrNameLst>
                                          <p:attrName>style.visibility</p:attrName>
                                        </p:attrNameLst>
                                      </p:cBhvr>
                                      <p:to>
                                        <p:strVal val="visible"/>
                                      </p:to>
                                    </p:set>
                                  </p:childTnLst>
                                </p:cTn>
                              </p:par>
                              <p:par>
                                <p:cTn id="132" presetID="37" presetClass="path" presetSubtype="0" repeatCount="indefinite" fill="hold" grpId="1" nodeType="withEffect">
                                  <p:stCondLst>
                                    <p:cond delay="1850"/>
                                  </p:stCondLst>
                                  <p:childTnLst>
                                    <p:animMotion origin="layout" path="M -0.13626 0.30358 C -0.13626 0.2037 0.02409 0.0243 0.02474 -0.10139 " pathEditMode="relative" rAng="0" ptsTypes="AA">
                                      <p:cBhvr>
                                        <p:cTn id="133" dur="3000" fill="hold"/>
                                        <p:tgtEl>
                                          <p:spTgt spid="238"/>
                                        </p:tgtEl>
                                        <p:attrNameLst>
                                          <p:attrName>ppt_x</p:attrName>
                                          <p:attrName>ppt_y</p:attrName>
                                        </p:attrNameLst>
                                      </p:cBhvr>
                                      <p:rCtr x="8047" y="-20255"/>
                                    </p:animMotion>
                                  </p:childTnLst>
                                </p:cTn>
                              </p:par>
                              <p:par>
                                <p:cTn id="134" presetID="1" presetClass="entr" presetSubtype="0" fill="hold" grpId="0" nodeType="withEffect">
                                  <p:stCondLst>
                                    <p:cond delay="2250"/>
                                  </p:stCondLst>
                                  <p:childTnLst>
                                    <p:set>
                                      <p:cBhvr>
                                        <p:cTn id="135" dur="1" fill="hold">
                                          <p:stCondLst>
                                            <p:cond delay="0"/>
                                          </p:stCondLst>
                                        </p:cTn>
                                        <p:tgtEl>
                                          <p:spTgt spid="32"/>
                                        </p:tgtEl>
                                        <p:attrNameLst>
                                          <p:attrName>style.visibility</p:attrName>
                                        </p:attrNameLst>
                                      </p:cBhvr>
                                      <p:to>
                                        <p:strVal val="visible"/>
                                      </p:to>
                                    </p:set>
                                  </p:childTnLst>
                                </p:cTn>
                              </p:par>
                              <p:par>
                                <p:cTn id="136"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37" dur="3500" fill="hold"/>
                                        <p:tgtEl>
                                          <p:spTgt spid="32"/>
                                        </p:tgtEl>
                                        <p:attrNameLst>
                                          <p:attrName>ppt_x</p:attrName>
                                          <p:attrName>ppt_y</p:attrName>
                                        </p:attrNameLst>
                                      </p:cBhvr>
                                      <p:rCtr x="-6699" y="-30359"/>
                                    </p:animMotion>
                                  </p:childTnLst>
                                </p:cTn>
                              </p:par>
                              <p:par>
                                <p:cTn id="138" presetID="1" presetClass="entr" presetSubtype="0" fill="hold" grpId="0" nodeType="withEffect">
                                  <p:stCondLst>
                                    <p:cond delay="3250"/>
                                  </p:stCondLst>
                                  <p:childTnLst>
                                    <p:set>
                                      <p:cBhvr>
                                        <p:cTn id="139" dur="1" fill="hold">
                                          <p:stCondLst>
                                            <p:cond delay="0"/>
                                          </p:stCondLst>
                                        </p:cTn>
                                        <p:tgtEl>
                                          <p:spTgt spid="21"/>
                                        </p:tgtEl>
                                        <p:attrNameLst>
                                          <p:attrName>style.visibility</p:attrName>
                                        </p:attrNameLst>
                                      </p:cBhvr>
                                      <p:to>
                                        <p:strVal val="visible"/>
                                      </p:to>
                                    </p:set>
                                  </p:childTnLst>
                                </p:cTn>
                              </p:par>
                              <p:par>
                                <p:cTn id="140"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41" dur="3500" fill="hold"/>
                                        <p:tgtEl>
                                          <p:spTgt spid="21"/>
                                        </p:tgtEl>
                                        <p:attrNameLst>
                                          <p:attrName>ppt_x</p:attrName>
                                          <p:attrName>ppt_y</p:attrName>
                                        </p:attrNameLst>
                                      </p:cBhvr>
                                      <p:rCtr x="-6699" y="-30359"/>
                                    </p:animMotion>
                                  </p:childTnLst>
                                </p:cTn>
                              </p:par>
                              <p:par>
                                <p:cTn id="142" presetID="1" presetClass="entr" presetSubtype="0" fill="hold" grpId="0" nodeType="withEffect">
                                  <p:stCondLst>
                                    <p:cond delay="2250"/>
                                  </p:stCondLst>
                                  <p:childTnLst>
                                    <p:set>
                                      <p:cBhvr>
                                        <p:cTn id="143" dur="1" fill="hold">
                                          <p:stCondLst>
                                            <p:cond delay="0"/>
                                          </p:stCondLst>
                                        </p:cTn>
                                        <p:tgtEl>
                                          <p:spTgt spid="35"/>
                                        </p:tgtEl>
                                        <p:attrNameLst>
                                          <p:attrName>style.visibility</p:attrName>
                                        </p:attrNameLst>
                                      </p:cBhvr>
                                      <p:to>
                                        <p:strVal val="visible"/>
                                      </p:to>
                                    </p:set>
                                  </p:childTnLst>
                                </p:cTn>
                              </p:par>
                              <p:par>
                                <p:cTn id="144"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45" dur="1500" fill="hold"/>
                                        <p:tgtEl>
                                          <p:spTgt spid="35"/>
                                        </p:tgtEl>
                                        <p:attrNameLst>
                                          <p:attrName>ppt_x</p:attrName>
                                          <p:attrName>ppt_y</p:attrName>
                                        </p:attrNameLst>
                                      </p:cBhvr>
                                      <p:rCtr x="2904" y="-14907"/>
                                    </p:animMotion>
                                  </p:childTnLst>
                                </p:cTn>
                              </p:par>
                              <p:par>
                                <p:cTn id="146" presetID="1" presetClass="entr" presetSubtype="0" fill="hold" grpId="0" nodeType="withEffect">
                                  <p:stCondLst>
                                    <p:cond delay="3000"/>
                                  </p:stCondLst>
                                  <p:childTnLst>
                                    <p:set>
                                      <p:cBhvr>
                                        <p:cTn id="147" dur="1" fill="hold">
                                          <p:stCondLst>
                                            <p:cond delay="0"/>
                                          </p:stCondLst>
                                        </p:cTn>
                                        <p:tgtEl>
                                          <p:spTgt spid="127"/>
                                        </p:tgtEl>
                                        <p:attrNameLst>
                                          <p:attrName>style.visibility</p:attrName>
                                        </p:attrNameLst>
                                      </p:cBhvr>
                                      <p:to>
                                        <p:strVal val="visible"/>
                                      </p:to>
                                    </p:set>
                                  </p:childTnLst>
                                </p:cTn>
                              </p:par>
                              <p:par>
                                <p:cTn id="148"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49" dur="1500" fill="hold"/>
                                        <p:tgtEl>
                                          <p:spTgt spid="127"/>
                                        </p:tgtEl>
                                        <p:attrNameLst>
                                          <p:attrName>ppt_x</p:attrName>
                                          <p:attrName>ppt_y</p:attrName>
                                        </p:attrNameLst>
                                      </p:cBhvr>
                                      <p:rCtr x="2904" y="-14907"/>
                                    </p:animMotion>
                                  </p:childTnLst>
                                </p:cTn>
                              </p:par>
                              <p:par>
                                <p:cTn id="150" presetID="1" presetClass="entr" presetSubtype="0" fill="hold" grpId="0" nodeType="withEffect">
                                  <p:stCondLst>
                                    <p:cond delay="2350"/>
                                  </p:stCondLst>
                                  <p:childTnLst>
                                    <p:set>
                                      <p:cBhvr>
                                        <p:cTn id="151" dur="1" fill="hold">
                                          <p:stCondLst>
                                            <p:cond delay="0"/>
                                          </p:stCondLst>
                                        </p:cTn>
                                        <p:tgtEl>
                                          <p:spTgt spid="222"/>
                                        </p:tgtEl>
                                        <p:attrNameLst>
                                          <p:attrName>style.visibility</p:attrName>
                                        </p:attrNameLst>
                                      </p:cBhvr>
                                      <p:to>
                                        <p:strVal val="visible"/>
                                      </p:to>
                                    </p:set>
                                  </p:childTnLst>
                                </p:cTn>
                              </p:par>
                              <p:par>
                                <p:cTn id="152"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53" dur="1500" fill="hold"/>
                                        <p:tgtEl>
                                          <p:spTgt spid="222"/>
                                        </p:tgtEl>
                                        <p:attrNameLst>
                                          <p:attrName>ppt_x</p:attrName>
                                          <p:attrName>ppt_y</p:attrName>
                                        </p:attrNameLst>
                                      </p:cBhvr>
                                      <p:rCtr x="-4342" y="-15162"/>
                                    </p:animMotion>
                                  </p:childTnLst>
                                </p:cTn>
                              </p:par>
                              <p:par>
                                <p:cTn id="154" presetID="1" presetClass="entr" presetSubtype="0" fill="hold" grpId="0" nodeType="withEffect">
                                  <p:stCondLst>
                                    <p:cond delay="2400"/>
                                  </p:stCondLst>
                                  <p:childTnLst>
                                    <p:set>
                                      <p:cBhvr>
                                        <p:cTn id="155" dur="1" fill="hold">
                                          <p:stCondLst>
                                            <p:cond delay="0"/>
                                          </p:stCondLst>
                                        </p:cTn>
                                        <p:tgtEl>
                                          <p:spTgt spid="31"/>
                                        </p:tgtEl>
                                        <p:attrNameLst>
                                          <p:attrName>style.visibility</p:attrName>
                                        </p:attrNameLst>
                                      </p:cBhvr>
                                      <p:to>
                                        <p:strVal val="visible"/>
                                      </p:to>
                                    </p:set>
                                  </p:childTnLst>
                                </p:cTn>
                              </p:par>
                              <p:par>
                                <p:cTn id="156"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57" dur="1500" fill="hold"/>
                                        <p:tgtEl>
                                          <p:spTgt spid="31"/>
                                        </p:tgtEl>
                                        <p:attrNameLst>
                                          <p:attrName>ppt_x</p:attrName>
                                          <p:attrName>ppt_y</p:attrName>
                                        </p:attrNameLst>
                                      </p:cBhvr>
                                      <p:rCtr x="-5586" y="-15394"/>
                                    </p:animMotion>
                                  </p:childTnLst>
                                </p:cTn>
                              </p:par>
                              <p:par>
                                <p:cTn id="158" presetID="1" presetClass="entr" presetSubtype="0" fill="hold" grpId="0" nodeType="withEffect">
                                  <p:stCondLst>
                                    <p:cond delay="2450"/>
                                  </p:stCondLst>
                                  <p:childTnLst>
                                    <p:set>
                                      <p:cBhvr>
                                        <p:cTn id="159" dur="1" fill="hold">
                                          <p:stCondLst>
                                            <p:cond delay="0"/>
                                          </p:stCondLst>
                                        </p:cTn>
                                        <p:tgtEl>
                                          <p:spTgt spid="224"/>
                                        </p:tgtEl>
                                        <p:attrNameLst>
                                          <p:attrName>style.visibility</p:attrName>
                                        </p:attrNameLst>
                                      </p:cBhvr>
                                      <p:to>
                                        <p:strVal val="visible"/>
                                      </p:to>
                                    </p:set>
                                  </p:childTnLst>
                                </p:cTn>
                              </p:par>
                              <p:par>
                                <p:cTn id="160"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61" dur="1500" fill="hold"/>
                                        <p:tgtEl>
                                          <p:spTgt spid="224"/>
                                        </p:tgtEl>
                                        <p:attrNameLst>
                                          <p:attrName>ppt_x</p:attrName>
                                          <p:attrName>ppt_y</p:attrName>
                                        </p:attrNameLst>
                                      </p:cBhvr>
                                      <p:rCtr x="1934" y="-15139"/>
                                    </p:animMotion>
                                  </p:childTnLst>
                                </p:cTn>
                              </p:par>
                              <p:par>
                                <p:cTn id="162" presetID="1" presetClass="entr" presetSubtype="0" fill="hold" grpId="0" nodeType="withEffect">
                                  <p:stCondLst>
                                    <p:cond delay="2500"/>
                                  </p:stCondLst>
                                  <p:childTnLst>
                                    <p:set>
                                      <p:cBhvr>
                                        <p:cTn id="163" dur="1" fill="hold">
                                          <p:stCondLst>
                                            <p:cond delay="0"/>
                                          </p:stCondLst>
                                        </p:cTn>
                                        <p:tgtEl>
                                          <p:spTgt spid="241"/>
                                        </p:tgtEl>
                                        <p:attrNameLst>
                                          <p:attrName>style.visibility</p:attrName>
                                        </p:attrNameLst>
                                      </p:cBhvr>
                                      <p:to>
                                        <p:strVal val="visible"/>
                                      </p:to>
                                    </p:set>
                                  </p:childTnLst>
                                </p:cTn>
                              </p:par>
                              <p:par>
                                <p:cTn id="164"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65" dur="1500" fill="hold"/>
                                        <p:tgtEl>
                                          <p:spTgt spid="241"/>
                                        </p:tgtEl>
                                        <p:attrNameLst>
                                          <p:attrName>ppt_x</p:attrName>
                                          <p:attrName>ppt_y</p:attrName>
                                        </p:attrNameLst>
                                      </p:cBhvr>
                                      <p:rCtr x="7051" y="-21748"/>
                                    </p:animMotion>
                                  </p:childTnLst>
                                </p:cTn>
                              </p:par>
                              <p:par>
                                <p:cTn id="166" presetID="1" presetClass="entr" presetSubtype="0" fill="hold" grpId="0" nodeType="withEffect">
                                  <p:stCondLst>
                                    <p:cond delay="2550"/>
                                  </p:stCondLst>
                                  <p:childTnLst>
                                    <p:set>
                                      <p:cBhvr>
                                        <p:cTn id="167" dur="1" fill="hold">
                                          <p:stCondLst>
                                            <p:cond delay="0"/>
                                          </p:stCondLst>
                                        </p:cTn>
                                        <p:tgtEl>
                                          <p:spTgt spid="226"/>
                                        </p:tgtEl>
                                        <p:attrNameLst>
                                          <p:attrName>style.visibility</p:attrName>
                                        </p:attrNameLst>
                                      </p:cBhvr>
                                      <p:to>
                                        <p:strVal val="visible"/>
                                      </p:to>
                                    </p:set>
                                  </p:childTnLst>
                                </p:cTn>
                              </p:par>
                              <p:par>
                                <p:cTn id="168"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69" dur="1500" fill="hold"/>
                                        <p:tgtEl>
                                          <p:spTgt spid="226"/>
                                        </p:tgtEl>
                                        <p:attrNameLst>
                                          <p:attrName>ppt_x</p:attrName>
                                          <p:attrName>ppt_y</p:attrName>
                                        </p:attrNameLst>
                                      </p:cBhvr>
                                      <p:rCtr x="7832" y="-5336"/>
                                    </p:animMotion>
                                  </p:childTnLst>
                                </p:cTn>
                              </p:par>
                              <p:par>
                                <p:cTn id="170" presetID="1" presetClass="entr" presetSubtype="0" fill="hold" grpId="0" nodeType="withEffect">
                                  <p:stCondLst>
                                    <p:cond delay="2600"/>
                                  </p:stCondLst>
                                  <p:childTnLst>
                                    <p:set>
                                      <p:cBhvr>
                                        <p:cTn id="171" dur="1" fill="hold">
                                          <p:stCondLst>
                                            <p:cond delay="0"/>
                                          </p:stCondLst>
                                        </p:cTn>
                                        <p:tgtEl>
                                          <p:spTgt spid="237"/>
                                        </p:tgtEl>
                                        <p:attrNameLst>
                                          <p:attrName>style.visibility</p:attrName>
                                        </p:attrNameLst>
                                      </p:cBhvr>
                                      <p:to>
                                        <p:strVal val="visible"/>
                                      </p:to>
                                    </p:set>
                                  </p:childTnLst>
                                </p:cTn>
                              </p:par>
                              <p:par>
                                <p:cTn id="172"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73" dur="1500" fill="hold"/>
                                        <p:tgtEl>
                                          <p:spTgt spid="237"/>
                                        </p:tgtEl>
                                        <p:attrNameLst>
                                          <p:attrName>ppt_x</p:attrName>
                                          <p:attrName>ppt_y</p:attrName>
                                        </p:attrNameLst>
                                      </p:cBhvr>
                                      <p:rCtr x="3392" y="-5475"/>
                                    </p:animMotion>
                                  </p:childTnLst>
                                </p:cTn>
                              </p:par>
                              <p:par>
                                <p:cTn id="174" presetID="1" presetClass="entr" presetSubtype="0" fill="hold" grpId="0" nodeType="withEffect">
                                  <p:stCondLst>
                                    <p:cond delay="2300"/>
                                  </p:stCondLst>
                                  <p:childTnLst>
                                    <p:set>
                                      <p:cBhvr>
                                        <p:cTn id="175" dur="1" fill="hold">
                                          <p:stCondLst>
                                            <p:cond delay="0"/>
                                          </p:stCondLst>
                                        </p:cTn>
                                        <p:tgtEl>
                                          <p:spTgt spid="227"/>
                                        </p:tgtEl>
                                        <p:attrNameLst>
                                          <p:attrName>style.visibility</p:attrName>
                                        </p:attrNameLst>
                                      </p:cBhvr>
                                      <p:to>
                                        <p:strVal val="visible"/>
                                      </p:to>
                                    </p:set>
                                  </p:childTnLst>
                                </p:cTn>
                              </p:par>
                              <p:par>
                                <p:cTn id="176"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77" dur="3500" fill="hold"/>
                                        <p:tgtEl>
                                          <p:spTgt spid="227"/>
                                        </p:tgtEl>
                                        <p:attrNameLst>
                                          <p:attrName>ppt_x</p:attrName>
                                          <p:attrName>ppt_y</p:attrName>
                                        </p:attrNameLst>
                                      </p:cBhvr>
                                      <p:rCtr x="9661" y="-30255"/>
                                    </p:animMotion>
                                  </p:childTnLst>
                                </p:cTn>
                              </p:par>
                              <p:par>
                                <p:cTn id="178" presetID="1" presetClass="entr" presetSubtype="0" fill="hold" grpId="0" nodeType="withEffect">
                                  <p:stCondLst>
                                    <p:cond delay="3500"/>
                                  </p:stCondLst>
                                  <p:childTnLst>
                                    <p:set>
                                      <p:cBhvr>
                                        <p:cTn id="179" dur="1" fill="hold">
                                          <p:stCondLst>
                                            <p:cond delay="0"/>
                                          </p:stCondLst>
                                        </p:cTn>
                                        <p:tgtEl>
                                          <p:spTgt spid="25"/>
                                        </p:tgtEl>
                                        <p:attrNameLst>
                                          <p:attrName>style.visibility</p:attrName>
                                        </p:attrNameLst>
                                      </p:cBhvr>
                                      <p:to>
                                        <p:strVal val="visible"/>
                                      </p:to>
                                    </p:set>
                                  </p:childTnLst>
                                </p:cTn>
                              </p:par>
                              <p:par>
                                <p:cTn id="180" presetID="37" presetClass="path" presetSubtype="0" repeatCount="indefinite" fill="hold" grpId="1" nodeType="withEffect">
                                  <p:stCondLst>
                                    <p:cond delay="3500"/>
                                  </p:stCondLst>
                                  <p:childTnLst>
                                    <p:animMotion origin="layout" path="M -0.19135 0.56737 C -0.18965 0.47952 0.00084 0.16875 0.00162 -0.03761 " pathEditMode="relative" rAng="0" ptsTypes="AA">
                                      <p:cBhvr>
                                        <p:cTn id="181" dur="3500" fill="hold"/>
                                        <p:tgtEl>
                                          <p:spTgt spid="25"/>
                                        </p:tgtEl>
                                        <p:attrNameLst>
                                          <p:attrName>ppt_x</p:attrName>
                                          <p:attrName>ppt_y</p:attrName>
                                        </p:attrNameLst>
                                      </p:cBhvr>
                                      <p:rCtr x="9648" y="-30255"/>
                                    </p:animMotion>
                                  </p:childTnLst>
                                </p:cTn>
                              </p:par>
                              <p:par>
                                <p:cTn id="182" presetID="1" presetClass="entr" presetSubtype="0" fill="hold" grpId="0" nodeType="withEffect">
                                  <p:stCondLst>
                                    <p:cond delay="3950"/>
                                  </p:stCondLst>
                                  <p:childTnLst>
                                    <p:set>
                                      <p:cBhvr>
                                        <p:cTn id="183" dur="1" fill="hold">
                                          <p:stCondLst>
                                            <p:cond delay="0"/>
                                          </p:stCondLst>
                                        </p:cTn>
                                        <p:tgtEl>
                                          <p:spTgt spid="27"/>
                                        </p:tgtEl>
                                        <p:attrNameLst>
                                          <p:attrName>style.visibility</p:attrName>
                                        </p:attrNameLst>
                                      </p:cBhvr>
                                      <p:to>
                                        <p:strVal val="visible"/>
                                      </p:to>
                                    </p:set>
                                  </p:childTnLst>
                                </p:cTn>
                              </p:par>
                              <p:par>
                                <p:cTn id="184"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85" dur="1500" fill="hold"/>
                                        <p:tgtEl>
                                          <p:spTgt spid="27"/>
                                        </p:tgtEl>
                                        <p:attrNameLst>
                                          <p:attrName>ppt_x</p:attrName>
                                          <p:attrName>ppt_y</p:attrName>
                                        </p:attrNameLst>
                                      </p:cBhvr>
                                      <p:rCtr x="-7155" y="-6319"/>
                                    </p:animMotion>
                                  </p:childTnLst>
                                </p:cTn>
                              </p:par>
                              <p:par>
                                <p:cTn id="186" presetID="1" presetClass="entr" presetSubtype="0" fill="hold" grpId="0" nodeType="withEffect">
                                  <p:stCondLst>
                                    <p:cond delay="4000"/>
                                  </p:stCondLst>
                                  <p:childTnLst>
                                    <p:set>
                                      <p:cBhvr>
                                        <p:cTn id="187" dur="1" fill="hold">
                                          <p:stCondLst>
                                            <p:cond delay="0"/>
                                          </p:stCondLst>
                                        </p:cTn>
                                        <p:tgtEl>
                                          <p:spTgt spid="221"/>
                                        </p:tgtEl>
                                        <p:attrNameLst>
                                          <p:attrName>style.visibility</p:attrName>
                                        </p:attrNameLst>
                                      </p:cBhvr>
                                      <p:to>
                                        <p:strVal val="visible"/>
                                      </p:to>
                                    </p:set>
                                  </p:childTnLst>
                                </p:cTn>
                              </p:par>
                              <p:par>
                                <p:cTn id="188"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89" dur="3500" fill="hold"/>
                                        <p:tgtEl>
                                          <p:spTgt spid="221"/>
                                        </p:tgtEl>
                                        <p:attrNameLst>
                                          <p:attrName>ppt_x</p:attrName>
                                          <p:attrName>ppt_y</p:attrName>
                                        </p:attrNameLst>
                                      </p:cBhvr>
                                      <p:rCtr x="7233" y="-21157"/>
                                    </p:animMotion>
                                  </p:childTnLst>
                                </p:cTn>
                              </p:par>
                              <p:par>
                                <p:cTn id="190" presetID="1" presetClass="entr" presetSubtype="0" fill="hold" grpId="0" nodeType="withEffect">
                                  <p:stCondLst>
                                    <p:cond delay="4050"/>
                                  </p:stCondLst>
                                  <p:childTnLst>
                                    <p:set>
                                      <p:cBhvr>
                                        <p:cTn id="191" dur="1" fill="hold">
                                          <p:stCondLst>
                                            <p:cond delay="0"/>
                                          </p:stCondLst>
                                        </p:cTn>
                                        <p:tgtEl>
                                          <p:spTgt spid="29"/>
                                        </p:tgtEl>
                                        <p:attrNameLst>
                                          <p:attrName>style.visibility</p:attrName>
                                        </p:attrNameLst>
                                      </p:cBhvr>
                                      <p:to>
                                        <p:strVal val="visible"/>
                                      </p:to>
                                    </p:set>
                                  </p:childTnLst>
                                </p:cTn>
                              </p:par>
                              <p:par>
                                <p:cTn id="192"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93" dur="3000" fill="hold"/>
                                        <p:tgtEl>
                                          <p:spTgt spid="29"/>
                                        </p:tgtEl>
                                        <p:attrNameLst>
                                          <p:attrName>ppt_x</p:attrName>
                                          <p:attrName>ppt_y</p:attrName>
                                        </p:attrNameLst>
                                      </p:cBhvr>
                                      <p:rCtr x="7233" y="-21157"/>
                                    </p:animMotion>
                                  </p:childTnLst>
                                </p:cTn>
                              </p:par>
                              <p:par>
                                <p:cTn id="194" presetID="1" presetClass="entr" presetSubtype="0" fill="hold" grpId="0" nodeType="withEffect">
                                  <p:stCondLst>
                                    <p:cond delay="4100"/>
                                  </p:stCondLst>
                                  <p:childTnLst>
                                    <p:set>
                                      <p:cBhvr>
                                        <p:cTn id="195" dur="1" fill="hold">
                                          <p:stCondLst>
                                            <p:cond delay="0"/>
                                          </p:stCondLst>
                                        </p:cTn>
                                        <p:tgtEl>
                                          <p:spTgt spid="128"/>
                                        </p:tgtEl>
                                        <p:attrNameLst>
                                          <p:attrName>style.visibility</p:attrName>
                                        </p:attrNameLst>
                                      </p:cBhvr>
                                      <p:to>
                                        <p:strVal val="visible"/>
                                      </p:to>
                                    </p:set>
                                  </p:childTnLst>
                                </p:cTn>
                              </p:par>
                              <p:par>
                                <p:cTn id="196"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97" dur="2500" fill="hold"/>
                                        <p:tgtEl>
                                          <p:spTgt spid="128"/>
                                        </p:tgtEl>
                                        <p:attrNameLst>
                                          <p:attrName>ppt_x</p:attrName>
                                          <p:attrName>ppt_y</p:attrName>
                                        </p:attrNameLst>
                                      </p:cBhvr>
                                      <p:rCtr x="5794" y="-10289"/>
                                    </p:animMotion>
                                  </p:childTnLst>
                                </p:cTn>
                              </p:par>
                              <p:par>
                                <p:cTn id="198" presetID="1" presetClass="entr" presetSubtype="0" fill="hold" grpId="0" nodeType="withEffect">
                                  <p:stCondLst>
                                    <p:cond delay="4150"/>
                                  </p:stCondLst>
                                  <p:childTnLst>
                                    <p:set>
                                      <p:cBhvr>
                                        <p:cTn id="199" dur="1" fill="hold">
                                          <p:stCondLst>
                                            <p:cond delay="0"/>
                                          </p:stCondLst>
                                        </p:cTn>
                                        <p:tgtEl>
                                          <p:spTgt spid="223"/>
                                        </p:tgtEl>
                                        <p:attrNameLst>
                                          <p:attrName>style.visibility</p:attrName>
                                        </p:attrNameLst>
                                      </p:cBhvr>
                                      <p:to>
                                        <p:strVal val="visible"/>
                                      </p:to>
                                    </p:set>
                                  </p:childTnLst>
                                </p:cTn>
                              </p:par>
                              <p:par>
                                <p:cTn id="200"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201" dur="2500" fill="hold"/>
                                        <p:tgtEl>
                                          <p:spTgt spid="223"/>
                                        </p:tgtEl>
                                        <p:attrNameLst>
                                          <p:attrName>ppt_x</p:attrName>
                                          <p:attrName>ppt_y</p:attrName>
                                        </p:attrNameLst>
                                      </p:cBhvr>
                                      <p:rCtr x="6953" y="-14850"/>
                                    </p:animMotion>
                                  </p:childTnLst>
                                </p:cTn>
                              </p:par>
                              <p:par>
                                <p:cTn id="202" presetID="1" presetClass="entr" presetSubtype="0" fill="hold" grpId="0" nodeType="withEffect">
                                  <p:stCondLst>
                                    <p:cond delay="4000"/>
                                  </p:stCondLst>
                                  <p:childTnLst>
                                    <p:set>
                                      <p:cBhvr>
                                        <p:cTn id="203" dur="1" fill="hold">
                                          <p:stCondLst>
                                            <p:cond delay="0"/>
                                          </p:stCondLst>
                                        </p:cTn>
                                        <p:tgtEl>
                                          <p:spTgt spid="30"/>
                                        </p:tgtEl>
                                        <p:attrNameLst>
                                          <p:attrName>style.visibility</p:attrName>
                                        </p:attrNameLst>
                                      </p:cBhvr>
                                      <p:to>
                                        <p:strVal val="visible"/>
                                      </p:to>
                                    </p:set>
                                  </p:childTnLst>
                                </p:cTn>
                              </p:par>
                              <p:par>
                                <p:cTn id="204"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205" dur="3000" fill="hold"/>
                                        <p:tgtEl>
                                          <p:spTgt spid="30"/>
                                        </p:tgtEl>
                                        <p:attrNameLst>
                                          <p:attrName>ppt_x</p:attrName>
                                          <p:attrName>ppt_y</p:attrName>
                                        </p:attrNameLst>
                                      </p:cBhvr>
                                      <p:rCtr x="-9674" y="-21481"/>
                                    </p:animMotion>
                                  </p:childTnLst>
                                </p:cTn>
                              </p:par>
                              <p:par>
                                <p:cTn id="206" presetID="1" presetClass="entr" presetSubtype="0" fill="hold" grpId="0" nodeType="withEffect">
                                  <p:stCondLst>
                                    <p:cond delay="4500"/>
                                  </p:stCondLst>
                                  <p:childTnLst>
                                    <p:set>
                                      <p:cBhvr>
                                        <p:cTn id="207" dur="1" fill="hold">
                                          <p:stCondLst>
                                            <p:cond delay="0"/>
                                          </p:stCondLst>
                                        </p:cTn>
                                        <p:tgtEl>
                                          <p:spTgt spid="16"/>
                                        </p:tgtEl>
                                        <p:attrNameLst>
                                          <p:attrName>style.visibility</p:attrName>
                                        </p:attrNameLst>
                                      </p:cBhvr>
                                      <p:to>
                                        <p:strVal val="visible"/>
                                      </p:to>
                                    </p:set>
                                  </p:childTnLst>
                                </p:cTn>
                              </p:par>
                              <p:par>
                                <p:cTn id="208"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209" dur="3000" fill="hold"/>
                                        <p:tgtEl>
                                          <p:spTgt spid="16"/>
                                        </p:tgtEl>
                                        <p:attrNameLst>
                                          <p:attrName>ppt_x</p:attrName>
                                          <p:attrName>ppt_y</p:attrName>
                                        </p:attrNameLst>
                                      </p:cBhvr>
                                      <p:rCtr x="-9674" y="-21481"/>
                                    </p:animMotion>
                                  </p:childTnLst>
                                </p:cTn>
                              </p:par>
                              <p:par>
                                <p:cTn id="210" presetID="1" presetClass="entr" presetSubtype="0" fill="hold" grpId="0" nodeType="withEffect">
                                  <p:stCondLst>
                                    <p:cond delay="4250"/>
                                  </p:stCondLst>
                                  <p:childTnLst>
                                    <p:set>
                                      <p:cBhvr>
                                        <p:cTn id="211" dur="1" fill="hold">
                                          <p:stCondLst>
                                            <p:cond delay="0"/>
                                          </p:stCondLst>
                                        </p:cTn>
                                        <p:tgtEl>
                                          <p:spTgt spid="225"/>
                                        </p:tgtEl>
                                        <p:attrNameLst>
                                          <p:attrName>style.visibility</p:attrName>
                                        </p:attrNameLst>
                                      </p:cBhvr>
                                      <p:to>
                                        <p:strVal val="visible"/>
                                      </p:to>
                                    </p:set>
                                  </p:childTnLst>
                                </p:cTn>
                              </p:par>
                              <p:par>
                                <p:cTn id="212"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213" dur="2000" fill="hold"/>
                                        <p:tgtEl>
                                          <p:spTgt spid="225"/>
                                        </p:tgtEl>
                                        <p:attrNameLst>
                                          <p:attrName>ppt_x</p:attrName>
                                          <p:attrName>ppt_y</p:attrName>
                                        </p:attrNameLst>
                                      </p:cBhvr>
                                      <p:rCtr x="4225" y="-11157"/>
                                    </p:animMotion>
                                  </p:childTnLst>
                                </p:cTn>
                              </p:par>
                              <p:par>
                                <p:cTn id="214" presetID="1" presetClass="entr" presetSubtype="0" fill="hold" grpId="0" nodeType="withEffect">
                                  <p:stCondLst>
                                    <p:cond delay="4300"/>
                                  </p:stCondLst>
                                  <p:childTnLst>
                                    <p:set>
                                      <p:cBhvr>
                                        <p:cTn id="215" dur="1" fill="hold">
                                          <p:stCondLst>
                                            <p:cond delay="0"/>
                                          </p:stCondLst>
                                        </p:cTn>
                                        <p:tgtEl>
                                          <p:spTgt spid="41"/>
                                        </p:tgtEl>
                                        <p:attrNameLst>
                                          <p:attrName>style.visibility</p:attrName>
                                        </p:attrNameLst>
                                      </p:cBhvr>
                                      <p:to>
                                        <p:strVal val="visible"/>
                                      </p:to>
                                    </p:set>
                                  </p:childTnLst>
                                </p:cTn>
                              </p:par>
                              <p:par>
                                <p:cTn id="216"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217" dur="2000" fill="hold"/>
                                        <p:tgtEl>
                                          <p:spTgt spid="41"/>
                                        </p:tgtEl>
                                        <p:attrNameLst>
                                          <p:attrName>ppt_x</p:attrName>
                                          <p:attrName>ppt_y</p:attrName>
                                        </p:attrNameLst>
                                      </p:cBhvr>
                                      <p:rCtr x="-6387" y="-11331"/>
                                    </p:animMotion>
                                  </p:childTnLst>
                                </p:cTn>
                              </p:par>
                              <p:par>
                                <p:cTn id="218" presetID="1" presetClass="entr" presetSubtype="0" fill="hold" grpId="0" nodeType="withEffect">
                                  <p:stCondLst>
                                    <p:cond delay="4800"/>
                                  </p:stCondLst>
                                  <p:childTnLst>
                                    <p:set>
                                      <p:cBhvr>
                                        <p:cTn id="219" dur="1" fill="hold">
                                          <p:stCondLst>
                                            <p:cond delay="0"/>
                                          </p:stCondLst>
                                        </p:cTn>
                                        <p:tgtEl>
                                          <p:spTgt spid="34"/>
                                        </p:tgtEl>
                                        <p:attrNameLst>
                                          <p:attrName>style.visibility</p:attrName>
                                        </p:attrNameLst>
                                      </p:cBhvr>
                                      <p:to>
                                        <p:strVal val="visible"/>
                                      </p:to>
                                    </p:set>
                                  </p:childTnLst>
                                </p:cTn>
                              </p:par>
                              <p:par>
                                <p:cTn id="220"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21" dur="2000" fill="hold"/>
                                        <p:tgtEl>
                                          <p:spTgt spid="34"/>
                                        </p:tgtEl>
                                        <p:attrNameLst>
                                          <p:attrName>ppt_x</p:attrName>
                                          <p:attrName>ppt_y</p:attrName>
                                        </p:attrNameLst>
                                      </p:cBhvr>
                                      <p:rCtr x="-6387" y="-11331"/>
                                    </p:animMotion>
                                  </p:childTnLst>
                                </p:cTn>
                              </p:par>
                              <p:par>
                                <p:cTn id="222" presetID="1" presetClass="entr" presetSubtype="0" fill="hold" grpId="0" nodeType="withEffect">
                                  <p:stCondLst>
                                    <p:cond delay="4350"/>
                                  </p:stCondLst>
                                  <p:childTnLst>
                                    <p:set>
                                      <p:cBhvr>
                                        <p:cTn id="223" dur="1" fill="hold">
                                          <p:stCondLst>
                                            <p:cond delay="0"/>
                                          </p:stCondLst>
                                        </p:cTn>
                                        <p:tgtEl>
                                          <p:spTgt spid="22"/>
                                        </p:tgtEl>
                                        <p:attrNameLst>
                                          <p:attrName>style.visibility</p:attrName>
                                        </p:attrNameLst>
                                      </p:cBhvr>
                                      <p:to>
                                        <p:strVal val="visible"/>
                                      </p:to>
                                    </p:set>
                                  </p:childTnLst>
                                </p:cTn>
                              </p:par>
                              <p:par>
                                <p:cTn id="224"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25" dur="2500" fill="hold"/>
                                        <p:tgtEl>
                                          <p:spTgt spid="22"/>
                                        </p:tgtEl>
                                        <p:attrNameLst>
                                          <p:attrName>ppt_x</p:attrName>
                                          <p:attrName>ppt_y</p:attrName>
                                        </p:attrNameLst>
                                      </p:cBhvr>
                                      <p:rCtr x="5527" y="-11088"/>
                                    </p:animMotion>
                                  </p:childTnLst>
                                </p:cTn>
                              </p:par>
                              <p:par>
                                <p:cTn id="226" presetID="1" presetClass="entr" presetSubtype="0" fill="hold" grpId="0" nodeType="withEffect">
                                  <p:stCondLst>
                                    <p:cond delay="4400"/>
                                  </p:stCondLst>
                                  <p:childTnLst>
                                    <p:set>
                                      <p:cBhvr>
                                        <p:cTn id="227" dur="1" fill="hold">
                                          <p:stCondLst>
                                            <p:cond delay="0"/>
                                          </p:stCondLst>
                                        </p:cTn>
                                        <p:tgtEl>
                                          <p:spTgt spid="33"/>
                                        </p:tgtEl>
                                        <p:attrNameLst>
                                          <p:attrName>style.visibility</p:attrName>
                                        </p:attrNameLst>
                                      </p:cBhvr>
                                      <p:to>
                                        <p:strVal val="visible"/>
                                      </p:to>
                                    </p:set>
                                  </p:childTnLst>
                                </p:cTn>
                              </p:par>
                              <p:par>
                                <p:cTn id="228"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29" dur="2000" fill="hold"/>
                                        <p:tgtEl>
                                          <p:spTgt spid="33"/>
                                        </p:tgtEl>
                                        <p:attrNameLst>
                                          <p:attrName>ppt_x</p:attrName>
                                          <p:attrName>ppt_y</p:attrName>
                                        </p:attrNameLst>
                                      </p:cBhvr>
                                      <p:rCtr x="-4577" y="-11424"/>
                                    </p:animMotion>
                                  </p:childTnLst>
                                </p:cTn>
                              </p:par>
                              <p:par>
                                <p:cTn id="230" presetID="1" presetClass="entr" presetSubtype="0" fill="hold" grpId="0" nodeType="withEffect">
                                  <p:stCondLst>
                                    <p:cond delay="4900"/>
                                  </p:stCondLst>
                                  <p:childTnLst>
                                    <p:set>
                                      <p:cBhvr>
                                        <p:cTn id="231" dur="1" fill="hold">
                                          <p:stCondLst>
                                            <p:cond delay="0"/>
                                          </p:stCondLst>
                                        </p:cTn>
                                        <p:tgtEl>
                                          <p:spTgt spid="124"/>
                                        </p:tgtEl>
                                        <p:attrNameLst>
                                          <p:attrName>style.visibility</p:attrName>
                                        </p:attrNameLst>
                                      </p:cBhvr>
                                      <p:to>
                                        <p:strVal val="visible"/>
                                      </p:to>
                                    </p:set>
                                  </p:childTnLst>
                                </p:cTn>
                              </p:par>
                              <p:par>
                                <p:cTn id="232"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33" dur="2000" fill="hold"/>
                                        <p:tgtEl>
                                          <p:spTgt spid="124"/>
                                        </p:tgtEl>
                                        <p:attrNameLst>
                                          <p:attrName>ppt_x</p:attrName>
                                          <p:attrName>ppt_y</p:attrName>
                                        </p:attrNameLst>
                                      </p:cBhvr>
                                      <p:rCtr x="-4577" y="-11424"/>
                                    </p:animMotion>
                                  </p:childTnLst>
                                </p:cTn>
                              </p:par>
                              <p:par>
                                <p:cTn id="234" presetID="1" presetClass="entr" presetSubtype="0" fill="hold" grpId="0" nodeType="withEffect">
                                  <p:stCondLst>
                                    <p:cond delay="4450"/>
                                  </p:stCondLst>
                                  <p:childTnLst>
                                    <p:set>
                                      <p:cBhvr>
                                        <p:cTn id="235" dur="1" fill="hold">
                                          <p:stCondLst>
                                            <p:cond delay="0"/>
                                          </p:stCondLst>
                                        </p:cTn>
                                        <p:tgtEl>
                                          <p:spTgt spid="125"/>
                                        </p:tgtEl>
                                        <p:attrNameLst>
                                          <p:attrName>style.visibility</p:attrName>
                                        </p:attrNameLst>
                                      </p:cBhvr>
                                      <p:to>
                                        <p:strVal val="visible"/>
                                      </p:to>
                                    </p:set>
                                  </p:childTnLst>
                                </p:cTn>
                              </p:par>
                              <p:par>
                                <p:cTn id="236"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37" dur="2500" fill="hold"/>
                                        <p:tgtEl>
                                          <p:spTgt spid="125"/>
                                        </p:tgtEl>
                                        <p:attrNameLst>
                                          <p:attrName>ppt_x</p:attrName>
                                          <p:attrName>ppt_y</p:attrName>
                                        </p:attrNameLst>
                                      </p:cBhvr>
                                      <p:rCtr x="6185" y="-11343"/>
                                    </p:animMotion>
                                  </p:childTnLst>
                                </p:cTn>
                              </p:par>
                              <p:par>
                                <p:cTn id="238" presetID="1" presetClass="entr" presetSubtype="0" fill="hold" grpId="0" nodeType="withEffect">
                                  <p:stCondLst>
                                    <p:cond delay="4500"/>
                                  </p:stCondLst>
                                  <p:childTnLst>
                                    <p:set>
                                      <p:cBhvr>
                                        <p:cTn id="239" dur="1" fill="hold">
                                          <p:stCondLst>
                                            <p:cond delay="0"/>
                                          </p:stCondLst>
                                        </p:cTn>
                                        <p:tgtEl>
                                          <p:spTgt spid="228"/>
                                        </p:tgtEl>
                                        <p:attrNameLst>
                                          <p:attrName>style.visibility</p:attrName>
                                        </p:attrNameLst>
                                      </p:cBhvr>
                                      <p:to>
                                        <p:strVal val="visible"/>
                                      </p:to>
                                    </p:set>
                                  </p:childTnLst>
                                </p:cTn>
                              </p:par>
                              <p:par>
                                <p:cTn id="240"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41" dur="2000" fill="hold"/>
                                        <p:tgtEl>
                                          <p:spTgt spid="228"/>
                                        </p:tgtEl>
                                        <p:attrNameLst>
                                          <p:attrName>ppt_x</p:attrName>
                                          <p:attrName>ppt_y</p:attrName>
                                        </p:attrNameLst>
                                      </p:cBhvr>
                                      <p:rCtr x="-1999" y="-11597"/>
                                    </p:animMotion>
                                  </p:childTnLst>
                                </p:cTn>
                              </p:par>
                              <p:par>
                                <p:cTn id="242" presetID="10" presetClass="entr" presetSubtype="0" fill="hold" grpId="0" nodeType="withEffect">
                                  <p:stCondLst>
                                    <p:cond delay="800"/>
                                  </p:stCondLst>
                                  <p:childTnLst>
                                    <p:set>
                                      <p:cBhvr>
                                        <p:cTn id="243" dur="1" fill="hold">
                                          <p:stCondLst>
                                            <p:cond delay="0"/>
                                          </p:stCondLst>
                                        </p:cTn>
                                        <p:tgtEl>
                                          <p:spTgt spid="159"/>
                                        </p:tgtEl>
                                        <p:attrNameLst>
                                          <p:attrName>style.visibility</p:attrName>
                                        </p:attrNameLst>
                                      </p:cBhvr>
                                      <p:to>
                                        <p:strVal val="visible"/>
                                      </p:to>
                                    </p:set>
                                    <p:animEffect transition="in" filter="fade">
                                      <p:cBhvr>
                                        <p:cTn id="244" dur="500"/>
                                        <p:tgtEl>
                                          <p:spTgt spid="159"/>
                                        </p:tgtEl>
                                      </p:cBhvr>
                                    </p:animEffect>
                                  </p:childTnLst>
                                </p:cTn>
                              </p:par>
                              <p:par>
                                <p:cTn id="245" presetID="42" presetClass="path" presetSubtype="0" decel="100000" fill="hold" grpId="1" nodeType="withEffect">
                                  <p:stCondLst>
                                    <p:cond delay="800"/>
                                  </p:stCondLst>
                                  <p:childTnLst>
                                    <p:animMotion origin="layout" path="M -1.875E-6 -3.33333E-6 L -1.875E-6 0.03542 " pathEditMode="relative" rAng="0" ptsTypes="AA">
                                      <p:cBhvr>
                                        <p:cTn id="246" dur="700" spd="-100000" fill="hold"/>
                                        <p:tgtEl>
                                          <p:spTgt spid="159"/>
                                        </p:tgtEl>
                                        <p:attrNameLst>
                                          <p:attrName>ppt_x</p:attrName>
                                          <p:attrName>ppt_y</p:attrName>
                                        </p:attrNameLst>
                                      </p:cBhvr>
                                      <p:rCtr x="0" y="1759"/>
                                    </p:animMotion>
                                  </p:childTnLst>
                                </p:cTn>
                              </p:par>
                              <p:par>
                                <p:cTn id="247" presetID="10" presetClass="entr" presetSubtype="0" fill="hold" grpId="0" nodeType="withEffect">
                                  <p:stCondLst>
                                    <p:cond delay="850"/>
                                  </p:stCondLst>
                                  <p:childTnLst>
                                    <p:set>
                                      <p:cBhvr>
                                        <p:cTn id="248" dur="1" fill="hold">
                                          <p:stCondLst>
                                            <p:cond delay="0"/>
                                          </p:stCondLst>
                                        </p:cTn>
                                        <p:tgtEl>
                                          <p:spTgt spid="161"/>
                                        </p:tgtEl>
                                        <p:attrNameLst>
                                          <p:attrName>style.visibility</p:attrName>
                                        </p:attrNameLst>
                                      </p:cBhvr>
                                      <p:to>
                                        <p:strVal val="visible"/>
                                      </p:to>
                                    </p:set>
                                    <p:animEffect transition="in" filter="fade">
                                      <p:cBhvr>
                                        <p:cTn id="249" dur="500"/>
                                        <p:tgtEl>
                                          <p:spTgt spid="161"/>
                                        </p:tgtEl>
                                      </p:cBhvr>
                                    </p:animEffect>
                                  </p:childTnLst>
                                </p:cTn>
                              </p:par>
                              <p:par>
                                <p:cTn id="250" presetID="42" presetClass="path" presetSubtype="0" decel="100000" fill="hold" grpId="1" nodeType="withEffect">
                                  <p:stCondLst>
                                    <p:cond delay="850"/>
                                  </p:stCondLst>
                                  <p:childTnLst>
                                    <p:animMotion origin="layout" path="M 2.70833E-6 -2.59259E-6 L 2.70833E-6 0.03542 " pathEditMode="relative" rAng="0" ptsTypes="AA">
                                      <p:cBhvr>
                                        <p:cTn id="251" dur="700" spd="-100000" fill="hold"/>
                                        <p:tgtEl>
                                          <p:spTgt spid="161"/>
                                        </p:tgtEl>
                                        <p:attrNameLst>
                                          <p:attrName>ppt_x</p:attrName>
                                          <p:attrName>ppt_y</p:attrName>
                                        </p:attrNameLst>
                                      </p:cBhvr>
                                      <p:rCtr x="0" y="1759"/>
                                    </p:animMotion>
                                  </p:childTnLst>
                                </p:cTn>
                              </p:par>
                              <p:par>
                                <p:cTn id="252" presetID="10" presetClass="entr" presetSubtype="0" fill="hold" grpId="0" nodeType="withEffect">
                                  <p:stCondLst>
                                    <p:cond delay="900"/>
                                  </p:stCondLst>
                                  <p:childTnLst>
                                    <p:set>
                                      <p:cBhvr>
                                        <p:cTn id="253" dur="1" fill="hold">
                                          <p:stCondLst>
                                            <p:cond delay="0"/>
                                          </p:stCondLst>
                                        </p:cTn>
                                        <p:tgtEl>
                                          <p:spTgt spid="165"/>
                                        </p:tgtEl>
                                        <p:attrNameLst>
                                          <p:attrName>style.visibility</p:attrName>
                                        </p:attrNameLst>
                                      </p:cBhvr>
                                      <p:to>
                                        <p:strVal val="visible"/>
                                      </p:to>
                                    </p:set>
                                    <p:animEffect transition="in" filter="fade">
                                      <p:cBhvr>
                                        <p:cTn id="254" dur="500"/>
                                        <p:tgtEl>
                                          <p:spTgt spid="165"/>
                                        </p:tgtEl>
                                      </p:cBhvr>
                                    </p:animEffect>
                                  </p:childTnLst>
                                </p:cTn>
                              </p:par>
                              <p:par>
                                <p:cTn id="255" presetID="42" presetClass="path" presetSubtype="0" decel="100000" fill="hold" grpId="1" nodeType="withEffect">
                                  <p:stCondLst>
                                    <p:cond delay="900"/>
                                  </p:stCondLst>
                                  <p:childTnLst>
                                    <p:animMotion origin="layout" path="M 4.375E-6 -2.22222E-6 L 4.375E-6 0.03542 " pathEditMode="relative" rAng="0" ptsTypes="AA">
                                      <p:cBhvr>
                                        <p:cTn id="256" dur="700" spd="-100000" fill="hold"/>
                                        <p:tgtEl>
                                          <p:spTgt spid="165"/>
                                        </p:tgtEl>
                                        <p:attrNameLst>
                                          <p:attrName>ppt_x</p:attrName>
                                          <p:attrName>ppt_y</p:attrName>
                                        </p:attrNameLst>
                                      </p:cBhvr>
                                      <p:rCtr x="0" y="1759"/>
                                    </p:animMotion>
                                  </p:childTnLst>
                                </p:cTn>
                              </p:par>
                              <p:par>
                                <p:cTn id="257" presetID="10" presetClass="entr" presetSubtype="0" fill="hold" grpId="0" nodeType="withEffect">
                                  <p:stCondLst>
                                    <p:cond delay="950"/>
                                  </p:stCondLst>
                                  <p:childTnLst>
                                    <p:set>
                                      <p:cBhvr>
                                        <p:cTn id="258" dur="1" fill="hold">
                                          <p:stCondLst>
                                            <p:cond delay="0"/>
                                          </p:stCondLst>
                                        </p:cTn>
                                        <p:tgtEl>
                                          <p:spTgt spid="166"/>
                                        </p:tgtEl>
                                        <p:attrNameLst>
                                          <p:attrName>style.visibility</p:attrName>
                                        </p:attrNameLst>
                                      </p:cBhvr>
                                      <p:to>
                                        <p:strVal val="visible"/>
                                      </p:to>
                                    </p:set>
                                    <p:animEffect transition="in" filter="fade">
                                      <p:cBhvr>
                                        <p:cTn id="259" dur="500"/>
                                        <p:tgtEl>
                                          <p:spTgt spid="166"/>
                                        </p:tgtEl>
                                      </p:cBhvr>
                                    </p:animEffect>
                                  </p:childTnLst>
                                </p:cTn>
                              </p:par>
                              <p:par>
                                <p:cTn id="260" presetID="42" presetClass="path" presetSubtype="0" decel="100000" fill="hold" grpId="1" nodeType="withEffect">
                                  <p:stCondLst>
                                    <p:cond delay="950"/>
                                  </p:stCondLst>
                                  <p:childTnLst>
                                    <p:animMotion origin="layout" path="M 4.375E-6 -4.07407E-6 L 4.375E-6 0.03542 " pathEditMode="relative" rAng="0" ptsTypes="AA">
                                      <p:cBhvr>
                                        <p:cTn id="261" dur="700" spd="-100000" fill="hold"/>
                                        <p:tgtEl>
                                          <p:spTgt spid="166"/>
                                        </p:tgtEl>
                                        <p:attrNameLst>
                                          <p:attrName>ppt_x</p:attrName>
                                          <p:attrName>ppt_y</p:attrName>
                                        </p:attrNameLst>
                                      </p:cBhvr>
                                      <p:rCtr x="0" y="1759"/>
                                    </p:animMotion>
                                  </p:childTnLst>
                                </p:cTn>
                              </p:par>
                              <p:par>
                                <p:cTn id="262" presetID="10" presetClass="entr" presetSubtype="0" fill="hold" grpId="0" nodeType="withEffect">
                                  <p:stCondLst>
                                    <p:cond delay="1000"/>
                                  </p:stCondLst>
                                  <p:childTnLst>
                                    <p:set>
                                      <p:cBhvr>
                                        <p:cTn id="263" dur="1" fill="hold">
                                          <p:stCondLst>
                                            <p:cond delay="0"/>
                                          </p:stCondLst>
                                        </p:cTn>
                                        <p:tgtEl>
                                          <p:spTgt spid="167"/>
                                        </p:tgtEl>
                                        <p:attrNameLst>
                                          <p:attrName>style.visibility</p:attrName>
                                        </p:attrNameLst>
                                      </p:cBhvr>
                                      <p:to>
                                        <p:strVal val="visible"/>
                                      </p:to>
                                    </p:set>
                                    <p:animEffect transition="in" filter="fade">
                                      <p:cBhvr>
                                        <p:cTn id="264" dur="500"/>
                                        <p:tgtEl>
                                          <p:spTgt spid="167"/>
                                        </p:tgtEl>
                                      </p:cBhvr>
                                    </p:animEffect>
                                  </p:childTnLst>
                                </p:cTn>
                              </p:par>
                              <p:par>
                                <p:cTn id="265" presetID="42" presetClass="path" presetSubtype="0" decel="100000" fill="hold" grpId="1" nodeType="withEffect">
                                  <p:stCondLst>
                                    <p:cond delay="1000"/>
                                  </p:stCondLst>
                                  <p:childTnLst>
                                    <p:animMotion origin="layout" path="M -2.08333E-6 4.81481E-6 L -2.08333E-6 0.03541 " pathEditMode="relative" rAng="0" ptsTypes="AA">
                                      <p:cBhvr>
                                        <p:cTn id="266" dur="700" spd="-100000" fill="hold"/>
                                        <p:tgtEl>
                                          <p:spTgt spid="1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20" grpId="0"/>
      <p:bldP spid="120" grpId="1"/>
      <p:bldP spid="131" grpId="0" animBg="1"/>
      <p:bldP spid="131" grpId="1" animBg="1"/>
      <p:bldP spid="121" grpId="0"/>
      <p:bldP spid="121" grpId="1"/>
      <p:bldP spid="32" grpId="0" animBg="1"/>
      <p:bldP spid="32" grpId="1" animBg="1"/>
      <p:bldP spid="25" grpId="0" animBg="1"/>
      <p:bldP spid="25" grpId="1" animBg="1"/>
      <p:bldP spid="29" grpId="0" animBg="1"/>
      <p:bldP spid="29" grpId="1" animBg="1"/>
      <p:bldP spid="30" grpId="0" animBg="1"/>
      <p:bldP spid="30" grpId="1" animBg="1"/>
      <p:bldP spid="21" grpId="0" animBg="1"/>
      <p:bldP spid="21" grpId="1" animBg="1"/>
      <p:bldP spid="27" grpId="0" animBg="1"/>
      <p:bldP spid="27" grpId="1" animBg="1"/>
      <p:bldP spid="35" grpId="0" animBg="1"/>
      <p:bldP spid="35" grpId="1" animBg="1"/>
      <p:bldP spid="128" grpId="0" animBg="1"/>
      <p:bldP spid="128" grpId="1" animBg="1"/>
      <p:bldP spid="221" grpId="0" animBg="1"/>
      <p:bldP spid="221" grpId="1" animBg="1"/>
      <p:bldP spid="222" grpId="0" animBg="1"/>
      <p:bldP spid="222" grpId="1" animBg="1"/>
      <p:bldP spid="223" grpId="0" animBg="1"/>
      <p:bldP spid="223" grpId="1" animBg="1"/>
      <p:bldP spid="224" grpId="0" animBg="1"/>
      <p:bldP spid="224" grpId="1" animBg="1"/>
      <p:bldP spid="227" grpId="0" animBg="1"/>
      <p:bldP spid="227" grpId="1" animBg="1"/>
      <p:bldP spid="31" grpId="0" animBg="1"/>
      <p:bldP spid="31" grpId="1" animBg="1"/>
      <p:bldP spid="37" grpId="0" animBg="1"/>
      <p:bldP spid="37" grpId="1" animBg="1"/>
      <p:bldP spid="127" grpId="0" animBg="1"/>
      <p:bldP spid="127" grpId="1" animBg="1"/>
      <p:bldP spid="226" grpId="0" animBg="1"/>
      <p:bldP spid="226" grpId="1" animBg="1"/>
      <p:bldP spid="236" grpId="0" animBg="1"/>
      <p:bldP spid="236" grpId="1" animBg="1"/>
      <p:bldP spid="237" grpId="0" animBg="1"/>
      <p:bldP spid="237" grpId="1" animBg="1"/>
      <p:bldP spid="238" grpId="0" animBg="1"/>
      <p:bldP spid="238" grpId="1" animBg="1"/>
      <p:bldP spid="241" grpId="0" animBg="1"/>
      <p:bldP spid="241" grpId="1" animBg="1"/>
      <p:bldP spid="23" grpId="0" animBg="1"/>
      <p:bldP spid="23" grpId="1" animBg="1"/>
      <p:bldP spid="239" grpId="0" animBg="1"/>
      <p:bldP spid="239" grpId="1" animBg="1"/>
      <p:bldP spid="26" grpId="0" animBg="1"/>
      <p:bldP spid="26" grpId="1" animBg="1"/>
      <p:bldP spid="38" grpId="0" animBg="1"/>
      <p:bldP spid="38"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32" grpId="0" animBg="1"/>
      <p:bldP spid="132" grpId="1" animBg="1"/>
      <p:bldP spid="123" grpId="0"/>
      <p:bldP spid="123" grpId="1"/>
      <p:bldP spid="16" grpId="0" animBg="1"/>
      <p:bldP spid="16" grpId="1" animBg="1"/>
      <p:bldP spid="22" grpId="0" animBg="1"/>
      <p:bldP spid="22" grpId="1" animBg="1"/>
      <p:bldP spid="33" grpId="0" animBg="1"/>
      <p:bldP spid="33" grpId="1" animBg="1"/>
      <p:bldP spid="34" grpId="0" animBg="1"/>
      <p:bldP spid="34" grpId="1" animBg="1"/>
      <p:bldP spid="41" grpId="0" animBg="1"/>
      <p:bldP spid="41" grpId="1" animBg="1"/>
      <p:bldP spid="124" grpId="0" animBg="1"/>
      <p:bldP spid="124" grpId="1" animBg="1"/>
      <p:bldP spid="125" grpId="0" animBg="1"/>
      <p:bldP spid="125" grpId="1" animBg="1"/>
      <p:bldP spid="225" grpId="0" animBg="1"/>
      <p:bldP spid="225" grpId="1" animBg="1"/>
      <p:bldP spid="228" grpId="0" animBg="1"/>
      <p:bldP spid="228" grpId="1" animBg="1"/>
      <p:bldP spid="159" grpId="0"/>
      <p:bldP spid="159" grpId="1"/>
      <p:bldP spid="161" grpId="0"/>
      <p:bldP spid="161" grpId="1"/>
      <p:bldP spid="165" grpId="0"/>
      <p:bldP spid="165" grpId="1"/>
      <p:bldP spid="166" grpId="0"/>
      <p:bldP spid="166" grpId="1"/>
      <p:bldP spid="167" grpId="0"/>
      <p:bldP spid="16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C3A18769-B6D1-4ED0-A032-0CCC3EF887B4}"/>
              </a:ext>
            </a:extLst>
          </p:cNvPr>
          <p:cNvGraphicFramePr>
            <a:graphicFrameLocks/>
          </p:cNvGraphicFramePr>
          <p:nvPr/>
        </p:nvGraphicFramePr>
        <p:xfrm>
          <a:off x="1702998" y="1112239"/>
          <a:ext cx="7611893" cy="5211624"/>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89"/>
          <p:cNvSpPr txBox="1"/>
          <p:nvPr/>
        </p:nvSpPr>
        <p:spPr>
          <a:xfrm>
            <a:off x="117653" y="6382365"/>
            <a:ext cx="4211976" cy="5909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353535"/>
                </a:solidFill>
                <a:effectLst/>
                <a:uLnTx/>
                <a:uFillTx/>
                <a:latin typeface="Segoe UI Semilight"/>
                <a:ea typeface="+mn-ea"/>
                <a:cs typeface="+mn-cs"/>
              </a:rPr>
              <a:t>1</a:t>
            </a:r>
            <a:r>
              <a:rPr kumimoji="0" lang="en-US" sz="900" b="0" i="0" u="none" strike="noStrike" kern="1200" cap="none" spc="0" normalizeH="0" baseline="0" noProof="0">
                <a:ln>
                  <a:noFill/>
                </a:ln>
                <a:solidFill>
                  <a:srgbClr val="353535"/>
                </a:solidFill>
                <a:effectLst/>
                <a:uLnTx/>
                <a:uFillTx/>
                <a:latin typeface="Segoe UI Semilight"/>
                <a:ea typeface="+mn-ea"/>
                <a:cs typeface="+mn-cs"/>
              </a:rPr>
              <a:t> Pie Chart *IDC Worldwide DB Forecast Dec 2016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353535"/>
                </a:solidFill>
                <a:effectLst/>
                <a:uLnTx/>
                <a:uFillTx/>
                <a:latin typeface="Segoe UI Semilight"/>
                <a:ea typeface="+mn-ea"/>
                <a:cs typeface="+mn-cs"/>
              </a:rPr>
              <a:t>2</a:t>
            </a:r>
            <a:r>
              <a:rPr kumimoji="0" lang="en-US" sz="900" b="0" i="0" u="none" strike="noStrike" kern="1200" cap="none" spc="0" normalizeH="0" baseline="0" noProof="0">
                <a:ln>
                  <a:noFill/>
                </a:ln>
                <a:solidFill>
                  <a:srgbClr val="353535"/>
                </a:solidFill>
                <a:effectLst/>
                <a:uLnTx/>
                <a:uFillTx/>
                <a:latin typeface="Segoe UI Semilight"/>
                <a:ea typeface="+mn-ea"/>
                <a:cs typeface="+mn-cs"/>
              </a:rPr>
              <a:t> Microsoft Internal Sources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ctangle 10"/>
          <p:cNvSpPr/>
          <p:nvPr/>
        </p:nvSpPr>
        <p:spPr>
          <a:xfrm>
            <a:off x="0" y="2667037"/>
            <a:ext cx="3139440" cy="2739211"/>
          </a:xfrm>
          <a:prstGeom prst="rect">
            <a:avLst/>
          </a:prstGeom>
          <a:ln w="19050">
            <a:noFill/>
            <a:miter lim="800000"/>
          </a:ln>
        </p:spPr>
        <p:txBody>
          <a:bodyPr wrap="square" tIns="4572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Server</a:t>
            </a:r>
            <a:endParaRPr kumimoji="0" lang="en-US" sz="2800" b="1" i="0" u="none" strike="noStrike" kern="1200" cap="none" spc="0" normalizeH="0" baseline="0" noProof="0">
              <a:ln>
                <a:noFill/>
              </a:ln>
              <a:solidFill>
                <a:srgbClr val="0078D7"/>
              </a:solidFill>
              <a:effectLst/>
              <a:uLnTx/>
              <a:uFillTx/>
              <a:latin typeface="Segoe UI Semilight"/>
              <a:ea typeface="+mn-ea"/>
              <a:cs typeface="Segoe UI" panose="020B05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37% of all databases run Microsoft,</a:t>
            </a:r>
            <a:br>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&gt;50% of those run 2008/R2 or older</a:t>
            </a:r>
            <a:r>
              <a:rPr kumimoji="0" lang="en-US" sz="14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2</a:t>
            </a: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3" name="Title 2">
            <a:extLst>
              <a:ext uri="{FF2B5EF4-FFF2-40B4-BE49-F238E27FC236}">
                <a16:creationId xmlns:a16="http://schemas.microsoft.com/office/drawing/2014/main" id="{43BE70BF-6871-4359-A8D4-7E06F493F4D8}"/>
              </a:ext>
            </a:extLst>
          </p:cNvPr>
          <p:cNvSpPr>
            <a:spLocks noGrp="1"/>
          </p:cNvSpPr>
          <p:nvPr>
            <p:ph type="title"/>
          </p:nvPr>
        </p:nvSpPr>
        <p:spPr/>
        <p:txBody>
          <a:bodyPr/>
          <a:lstStyle/>
          <a:p>
            <a:pPr algn="ctr"/>
            <a:r>
              <a:rPr lang="en-US" sz="3200" cap="all" dirty="0">
                <a:solidFill>
                  <a:schemeClr val="tx2"/>
                </a:solidFill>
                <a:latin typeface="Segoe UI Semilight" panose="020B0402040204020203" pitchFamily="34" charset="0"/>
                <a:cs typeface="Segoe UI Semilight" panose="020B0402040204020203" pitchFamily="34" charset="0"/>
              </a:rPr>
              <a:t>IT OPTIMISATION is key to digital transformation</a:t>
            </a:r>
          </a:p>
        </p:txBody>
      </p:sp>
      <p:grpSp>
        <p:nvGrpSpPr>
          <p:cNvPr id="8" name="Group 7"/>
          <p:cNvGrpSpPr/>
          <p:nvPr/>
        </p:nvGrpSpPr>
        <p:grpSpPr>
          <a:xfrm>
            <a:off x="3309639" y="1804473"/>
            <a:ext cx="3999798" cy="3744855"/>
            <a:chOff x="4011425" y="1719934"/>
            <a:chExt cx="3999798" cy="3744855"/>
          </a:xfrm>
        </p:grpSpPr>
        <p:sp>
          <p:nvSpPr>
            <p:cNvPr id="2" name="Arc 1"/>
            <p:cNvSpPr/>
            <p:nvPr/>
          </p:nvSpPr>
          <p:spPr>
            <a:xfrm rot="13500000">
              <a:off x="4266368" y="1719934"/>
              <a:ext cx="3744855" cy="3744855"/>
            </a:xfrm>
            <a:prstGeom prst="arc">
              <a:avLst>
                <a:gd name="adj1" fmla="val 16389244"/>
                <a:gd name="adj2" fmla="val 2639370"/>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7" name="Straight Connector 6"/>
            <p:cNvCxnSpPr>
              <a:cxnSpLocks/>
            </p:cNvCxnSpPr>
            <p:nvPr/>
          </p:nvCxnSpPr>
          <p:spPr>
            <a:xfrm>
              <a:off x="4011425" y="2802365"/>
              <a:ext cx="43325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E0B3AA1-5477-4901-AC01-083F5CCBBD3D}"/>
              </a:ext>
            </a:extLst>
          </p:cNvPr>
          <p:cNvSpPr txBox="1"/>
          <p:nvPr/>
        </p:nvSpPr>
        <p:spPr>
          <a:xfrm>
            <a:off x="7363493" y="1937884"/>
            <a:ext cx="4561587" cy="367485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Priorities</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Eliminate time spent managing “long tail” of applications—lift and shift to managed cloud</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Free-up limited IT resources to drive transformation</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Migrate business critical apps to cloud—extend and innovate</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18627350-BD8F-4344-B9F1-2103B606B596}"/>
              </a:ext>
            </a:extLst>
          </p:cNvPr>
          <p:cNvSpPr/>
          <p:nvPr/>
        </p:nvSpPr>
        <p:spPr>
          <a:xfrm>
            <a:off x="0" y="5352799"/>
            <a:ext cx="12191999"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rgbClr val="E81123"/>
                </a:solidFill>
                <a:effectLst/>
                <a:uLnTx/>
                <a:uFillTx/>
                <a:latin typeface="Segoe UI Semilight" panose="020B0402040204020203" pitchFamily="34" charset="0"/>
                <a:ea typeface="+mn-ea"/>
                <a:cs typeface="Segoe UI Semilight" panose="020B0402040204020203" pitchFamily="34" charset="0"/>
              </a:rPr>
              <a:t>END OF EXTENDED SUPPORT SQL 2008 JULY 2019 AND WINDOWS 2008 </a:t>
            </a:r>
            <a:r>
              <a:rPr kumimoji="0" lang="en-US" sz="2000" b="1" i="0" u="none" strike="noStrike" kern="1200" cap="none" spc="0" normalizeH="0" baseline="0" noProof="0">
                <a:ln>
                  <a:noFill/>
                </a:ln>
                <a:solidFill>
                  <a:srgbClr val="E81123"/>
                </a:solidFill>
                <a:effectLst/>
                <a:uLnTx/>
                <a:uFillTx/>
                <a:latin typeface="Segoe UI Semilight" panose="020B0402040204020203" pitchFamily="34" charset="0"/>
                <a:ea typeface="+mn-ea"/>
                <a:cs typeface="Segoe UI Semilight" panose="020B0402040204020203" pitchFamily="34" charset="0"/>
              </a:rPr>
              <a:t>JANUARY 2020</a:t>
            </a:r>
            <a:endParaRPr kumimoji="0" lang="en-US" sz="2000" b="1" i="0" u="none" strike="noStrike" kern="1200" cap="none" spc="0" normalizeH="0" baseline="0" noProof="0" dirty="0">
              <a:ln>
                <a:noFill/>
              </a:ln>
              <a:solidFill>
                <a:srgbClr val="E81123"/>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5766571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Why customers choose to migrate </a:t>
            </a:r>
          </a:p>
        </p:txBody>
      </p:sp>
      <p:pic>
        <p:nvPicPr>
          <p:cNvPr id="84" name="Picture 83">
            <a:extLst>
              <a:ext uri="{FF2B5EF4-FFF2-40B4-BE49-F238E27FC236}">
                <a16:creationId xmlns:a16="http://schemas.microsoft.com/office/drawing/2014/main" id="{94E7FCFC-7E87-5303-3E01-0C7034DE97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232" y="3673436"/>
            <a:ext cx="5413537" cy="6213940"/>
          </a:xfrm>
          <a:prstGeom prst="rect">
            <a:avLst/>
          </a:prstGeom>
        </p:spPr>
      </p:pic>
      <p:cxnSp>
        <p:nvCxnSpPr>
          <p:cNvPr id="85" name="Straight Connector 84">
            <a:extLst>
              <a:ext uri="{FF2B5EF4-FFF2-40B4-BE49-F238E27FC236}">
                <a16:creationId xmlns:a16="http://schemas.microsoft.com/office/drawing/2014/main" id="{AC88C17A-5E93-2136-08D0-93C392BCB3AA}"/>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01A18B6-A4A9-23A2-498A-EB108CF3112F}"/>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984B4AD-DC5D-71B4-C8C6-B7CBAED18775}"/>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84A39FF-F53E-1671-78F0-A42BFB92B945}"/>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D384FD0-D1ED-D21D-F512-F4A98E5ABA49}"/>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68E32FA-79E8-BC5E-4F2F-70D74904C790}"/>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D29AE86-864D-6FD5-B2E8-EC69C5B0AA3D}"/>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477B853-2CF8-30B9-2234-87AD1F1946D2}"/>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909605F9-BC00-E684-6289-DB076429DEA4}"/>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Migration and innovation triggers </a:t>
            </a:r>
          </a:p>
        </p:txBody>
      </p:sp>
      <p:sp>
        <p:nvSpPr>
          <p:cNvPr id="94" name="Oval 93">
            <a:extLst>
              <a:ext uri="{FF2B5EF4-FFF2-40B4-BE49-F238E27FC236}">
                <a16:creationId xmlns:a16="http://schemas.microsoft.com/office/drawing/2014/main" id="{3276320D-B8D4-5339-934A-5CD6C24C7BBB}"/>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Urgent Capacity needs</a:t>
            </a:r>
          </a:p>
        </p:txBody>
      </p:sp>
      <p:sp>
        <p:nvSpPr>
          <p:cNvPr id="95" name="Oval 94">
            <a:extLst>
              <a:ext uri="{FF2B5EF4-FFF2-40B4-BE49-F238E27FC236}">
                <a16:creationId xmlns:a16="http://schemas.microsoft.com/office/drawing/2014/main" id="{E6BF0F0A-7CD5-E2F0-915F-213A2D408AC8}"/>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Security threats</a:t>
            </a:r>
          </a:p>
        </p:txBody>
      </p:sp>
      <p:sp>
        <p:nvSpPr>
          <p:cNvPr id="96" name="Oval 95">
            <a:extLst>
              <a:ext uri="{FF2B5EF4-FFF2-40B4-BE49-F238E27FC236}">
                <a16:creationId xmlns:a16="http://schemas.microsoft.com/office/drawing/2014/main" id="{17990AA5-6AE5-A894-104F-827257639E81}"/>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Compliance</a:t>
            </a:r>
          </a:p>
        </p:txBody>
      </p:sp>
      <p:sp>
        <p:nvSpPr>
          <p:cNvPr id="97" name="Oval 96">
            <a:extLst>
              <a:ext uri="{FF2B5EF4-FFF2-40B4-BE49-F238E27FC236}">
                <a16:creationId xmlns:a16="http://schemas.microsoft.com/office/drawing/2014/main" id="{A45820C6-C1E5-40EF-990B-6382D289F70D}"/>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Application innovation</a:t>
            </a:r>
          </a:p>
        </p:txBody>
      </p:sp>
      <p:sp>
        <p:nvSpPr>
          <p:cNvPr id="98" name="Oval 97">
            <a:extLst>
              <a:ext uri="{FF2B5EF4-FFF2-40B4-BE49-F238E27FC236}">
                <a16:creationId xmlns:a16="http://schemas.microsoft.com/office/drawing/2014/main" id="{532EF528-E9F7-CB95-EA36-CD8EC832E854}"/>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end of support</a:t>
            </a:r>
          </a:p>
        </p:txBody>
      </p:sp>
      <p:sp>
        <p:nvSpPr>
          <p:cNvPr id="99" name="Oval 98">
            <a:extLst>
              <a:ext uri="{FF2B5EF4-FFF2-40B4-BE49-F238E27FC236}">
                <a16:creationId xmlns:a16="http://schemas.microsoft.com/office/drawing/2014/main" id="{1B61DFC0-CB7F-0382-AF05-61A767F3BCF6}"/>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Quickly integrate acquisitions</a:t>
            </a:r>
          </a:p>
        </p:txBody>
      </p:sp>
      <p:sp>
        <p:nvSpPr>
          <p:cNvPr id="100" name="Oval 99">
            <a:extLst>
              <a:ext uri="{FF2B5EF4-FFF2-40B4-BE49-F238E27FC236}">
                <a16:creationId xmlns:a16="http://schemas.microsoft.com/office/drawing/2014/main" id="{88F344C0-55A0-E8DB-8E95-358D5B96A283}"/>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&amp; Hardware refresh</a:t>
            </a:r>
          </a:p>
        </p:txBody>
      </p:sp>
      <p:sp>
        <p:nvSpPr>
          <p:cNvPr id="101" name="Oval 41">
            <a:extLst>
              <a:ext uri="{FF2B5EF4-FFF2-40B4-BE49-F238E27FC236}">
                <a16:creationId xmlns:a16="http://schemas.microsoft.com/office/drawing/2014/main" id="{4CF26C32-96F4-47EE-1938-1518213F77A1}"/>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Datacenter contract expiry</a:t>
            </a:r>
          </a:p>
        </p:txBody>
      </p:sp>
      <p:sp>
        <p:nvSpPr>
          <p:cNvPr id="102" name="TextBox 101">
            <a:extLst>
              <a:ext uri="{FF2B5EF4-FFF2-40B4-BE49-F238E27FC236}">
                <a16:creationId xmlns:a16="http://schemas.microsoft.com/office/drawing/2014/main" id="{4A49861D-36CC-5E49-C198-C74AA4B131CF}"/>
              </a:ext>
            </a:extLst>
          </p:cNvPr>
          <p:cNvSpPr txBox="1"/>
          <p:nvPr/>
        </p:nvSpPr>
        <p:spPr>
          <a:xfrm>
            <a:off x="597730" y="1477148"/>
            <a:ext cx="20813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Infrastructure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oriented drivers</a:t>
            </a:r>
          </a:p>
        </p:txBody>
      </p:sp>
      <p:sp>
        <p:nvSpPr>
          <p:cNvPr id="103" name="TextBox 102">
            <a:extLst>
              <a:ext uri="{FF2B5EF4-FFF2-40B4-BE49-F238E27FC236}">
                <a16:creationId xmlns:a16="http://schemas.microsoft.com/office/drawing/2014/main" id="{A5A03FE1-D290-0482-E01F-02BF06F1A758}"/>
              </a:ext>
            </a:extLst>
          </p:cNvPr>
          <p:cNvSpPr txBox="1"/>
          <p:nvPr/>
        </p:nvSpPr>
        <p:spPr>
          <a:xfrm>
            <a:off x="9381901" y="1477148"/>
            <a:ext cx="2543815" cy="615553"/>
          </a:xfrm>
          <a:prstGeom prst="rect">
            <a:avLst/>
          </a:prstGeom>
          <a:noFill/>
        </p:spPr>
        <p:txBody>
          <a:bodyPr wrap="square" lIns="0" tIns="0" rIns="0" bIns="0" rtlCol="0">
            <a:spAutoFit/>
          </a:bodyPr>
          <a:lstStyle>
            <a:defPPr>
              <a:defRPr lang="en-US"/>
            </a:defPPr>
            <a:lvl1pPr>
              <a:defRPr sz="2000">
                <a:solidFill>
                  <a:schemeClr val="accent1"/>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App oriented modernization drivers</a:t>
            </a:r>
          </a:p>
        </p:txBody>
      </p:sp>
      <p:sp>
        <p:nvSpPr>
          <p:cNvPr id="104" name="Oval 103">
            <a:extLst>
              <a:ext uri="{FF2B5EF4-FFF2-40B4-BE49-F238E27FC236}">
                <a16:creationId xmlns:a16="http://schemas.microsoft.com/office/drawing/2014/main" id="{FDCB4326-55F1-32AE-FB1C-A16AC6B0BDD0}"/>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5" name="Oval 104">
            <a:extLst>
              <a:ext uri="{FF2B5EF4-FFF2-40B4-BE49-F238E27FC236}">
                <a16:creationId xmlns:a16="http://schemas.microsoft.com/office/drawing/2014/main" id="{C27104E0-6B4D-D73D-779E-EF517EF3475D}"/>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BCFC9BC0-BD93-D50B-9DF9-0065CA2BEC38}"/>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7" name="Oval 106">
            <a:extLst>
              <a:ext uri="{FF2B5EF4-FFF2-40B4-BE49-F238E27FC236}">
                <a16:creationId xmlns:a16="http://schemas.microsoft.com/office/drawing/2014/main" id="{049BC3B8-AF2D-1C72-C145-4D00E7F0102F}"/>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8" name="Oval 107">
            <a:extLst>
              <a:ext uri="{FF2B5EF4-FFF2-40B4-BE49-F238E27FC236}">
                <a16:creationId xmlns:a16="http://schemas.microsoft.com/office/drawing/2014/main" id="{460A0845-DE49-AE33-33D3-5D5BA982DC12}"/>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9" name="Oval 108">
            <a:extLst>
              <a:ext uri="{FF2B5EF4-FFF2-40B4-BE49-F238E27FC236}">
                <a16:creationId xmlns:a16="http://schemas.microsoft.com/office/drawing/2014/main" id="{E943D546-F4DA-BFD5-67C1-9553FC17DA10}"/>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0" name="Oval 109">
            <a:extLst>
              <a:ext uri="{FF2B5EF4-FFF2-40B4-BE49-F238E27FC236}">
                <a16:creationId xmlns:a16="http://schemas.microsoft.com/office/drawing/2014/main" id="{3914F6FE-A400-6FFC-439B-4DF5DCBC1EE6}"/>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1" name="Oval 110">
            <a:extLst>
              <a:ext uri="{FF2B5EF4-FFF2-40B4-BE49-F238E27FC236}">
                <a16:creationId xmlns:a16="http://schemas.microsoft.com/office/drawing/2014/main" id="{E719D260-BB3F-3C7A-39D0-B8A9358FB654}"/>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82614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wipe(down)">
                                      <p:cBhvr>
                                        <p:cTn id="14" dur="500"/>
                                        <p:tgtEl>
                                          <p:spTgt spid="91"/>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98"/>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wipe(down)">
                                      <p:cBhvr>
                                        <p:cTn id="21" dur="500"/>
                                        <p:tgtEl>
                                          <p:spTgt spid="90"/>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wipe(down)">
                                      <p:cBhvr>
                                        <p:cTn id="28" dur="500"/>
                                        <p:tgtEl>
                                          <p:spTgt spid="89"/>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94"/>
                                        </p:tgtEl>
                                        <p:attrNameLst>
                                          <p:attrName>style.visibility</p:attrName>
                                        </p:attrNameLst>
                                      </p:cBhvr>
                                      <p:to>
                                        <p:strVal val="visible"/>
                                      </p:to>
                                    </p:se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down)">
                                      <p:cBhvr>
                                        <p:cTn id="35" dur="500"/>
                                        <p:tgtEl>
                                          <p:spTgt spid="88"/>
                                        </p:tgtEl>
                                      </p:cBhvr>
                                    </p:animEffect>
                                  </p:childTnLst>
                                </p:cTn>
                              </p:par>
                            </p:childTnLst>
                          </p:cTn>
                        </p:par>
                        <p:par>
                          <p:cTn id="36" fill="hold">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102"/>
                                        </p:tgtEl>
                                        <p:attrNameLst>
                                          <p:attrName>style.visibility</p:attrName>
                                        </p:attrNameLst>
                                      </p:cBhvr>
                                      <p:to>
                                        <p:strVal val="visible"/>
                                      </p:to>
                                    </p:set>
                                    <p:animEffect transition="in" filter="fade">
                                      <p:cBhvr>
                                        <p:cTn id="42" dur="1000"/>
                                        <p:tgtEl>
                                          <p:spTgt spid="102"/>
                                        </p:tgtEl>
                                      </p:cBhvr>
                                    </p:animEffect>
                                    <p:anim calcmode="lin" valueType="num">
                                      <p:cBhvr>
                                        <p:cTn id="43" dur="1000" fill="hold"/>
                                        <p:tgtEl>
                                          <p:spTgt spid="102"/>
                                        </p:tgtEl>
                                        <p:attrNameLst>
                                          <p:attrName>ppt_x</p:attrName>
                                        </p:attrNameLst>
                                      </p:cBhvr>
                                      <p:tavLst>
                                        <p:tav tm="0">
                                          <p:val>
                                            <p:strVal val="#ppt_x"/>
                                          </p:val>
                                        </p:tav>
                                        <p:tav tm="100000">
                                          <p:val>
                                            <p:strVal val="#ppt_x"/>
                                          </p:val>
                                        </p:tav>
                                      </p:tavLst>
                                    </p:anim>
                                    <p:anim calcmode="lin" valueType="num">
                                      <p:cBhvr>
                                        <p:cTn id="4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down)">
                                      <p:cBhvr>
                                        <p:cTn id="49" dur="500"/>
                                        <p:tgtEl>
                                          <p:spTgt spid="87"/>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down)">
                                      <p:cBhvr>
                                        <p:cTn id="56" dur="500"/>
                                        <p:tgtEl>
                                          <p:spTgt spid="86"/>
                                        </p:tgtEl>
                                      </p:cBhvr>
                                    </p:animEffec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wipe(down)">
                                      <p:cBhvr>
                                        <p:cTn id="63" dur="500"/>
                                        <p:tgtEl>
                                          <p:spTgt spid="92"/>
                                        </p:tgtEl>
                                      </p:cBhvr>
                                    </p:animEffect>
                                  </p:childTnLst>
                                </p:cTn>
                              </p:par>
                            </p:childTnLst>
                          </p:cTn>
                        </p:par>
                        <p:par>
                          <p:cTn id="64" fill="hold">
                            <p:stCondLst>
                              <p:cond delay="1500"/>
                            </p:stCondLst>
                            <p:childTnLst>
                              <p:par>
                                <p:cTn id="65" presetID="1" presetClass="entr" presetSubtype="0" fill="hold" grpId="0" nodeType="after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1000"/>
                                        <p:tgtEl>
                                          <p:spTgt spid="103"/>
                                        </p:tgtEl>
                                      </p:cBhvr>
                                    </p:animEffect>
                                    <p:anim calcmode="lin" valueType="num">
                                      <p:cBhvr>
                                        <p:cTn id="70" dur="1000" fill="hold"/>
                                        <p:tgtEl>
                                          <p:spTgt spid="103"/>
                                        </p:tgtEl>
                                        <p:attrNameLst>
                                          <p:attrName>ppt_x</p:attrName>
                                        </p:attrNameLst>
                                      </p:cBhvr>
                                      <p:tavLst>
                                        <p:tav tm="0">
                                          <p:val>
                                            <p:strVal val="#ppt_x"/>
                                          </p:val>
                                        </p:tav>
                                        <p:tav tm="100000">
                                          <p:val>
                                            <p:strVal val="#ppt_x"/>
                                          </p:val>
                                        </p:tav>
                                      </p:tavLst>
                                    </p:anim>
                                    <p:anim calcmode="lin" valueType="num">
                                      <p:cBhvr>
                                        <p:cTn id="71"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animBg="1"/>
      <p:bldP spid="102" grpId="0"/>
      <p:bldP spid="103" grpId="0"/>
    </p:bldLst>
  </p:timing>
</p:sld>
</file>

<file path=ppt/theme/theme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smtClean="0">
            <a:solidFill>
              <a:schemeClr val="bg1"/>
            </a:soli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W FY23">
  <a:themeElements>
    <a:clrScheme name="MSFT Immersion Workshop F22">
      <a:dk1>
        <a:srgbClr val="000000"/>
      </a:dk1>
      <a:lt1>
        <a:srgbClr val="FFFFFF"/>
      </a:lt1>
      <a:dk2>
        <a:srgbClr val="243A5E"/>
      </a:dk2>
      <a:lt2>
        <a:srgbClr val="E6E6E6"/>
      </a:lt2>
      <a:accent1>
        <a:srgbClr val="0078D4"/>
      </a:accent1>
      <a:accent2>
        <a:srgbClr val="243A5E"/>
      </a:accent2>
      <a:accent3>
        <a:srgbClr val="7EB900"/>
      </a:accent3>
      <a:accent4>
        <a:srgbClr val="0F7B0F"/>
      </a:accent4>
      <a:accent5>
        <a:srgbClr val="727272"/>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W FY23" id="{977C8453-9E6E-43A2-869C-CADB21996A81}" vid="{4B7629D0-B641-4BE4-BFFA-027969435F39}"/>
    </a:ext>
  </a:extLst>
</a:theme>
</file>

<file path=ppt/theme/theme3.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Azure Design Template">
  <a:themeElements>
    <a:clrScheme name="Azur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8.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White Template">
  <a:themeElements>
    <a:clrScheme name="MSFT Immersion Workshop F22">
      <a:dk1>
        <a:srgbClr val="000000"/>
      </a:dk1>
      <a:lt1>
        <a:srgbClr val="FFFFFF"/>
      </a:lt1>
      <a:dk2>
        <a:srgbClr val="243A5E"/>
      </a:dk2>
      <a:lt2>
        <a:srgbClr val="E6E6E6"/>
      </a:lt2>
      <a:accent1>
        <a:srgbClr val="0078D4"/>
      </a:accent1>
      <a:accent2>
        <a:srgbClr val="243A5E"/>
      </a:accent2>
      <a:accent3>
        <a:srgbClr val="7EB900"/>
      </a:accent3>
      <a:accent4>
        <a:srgbClr val="0F7B0F"/>
      </a:accent4>
      <a:accent5>
        <a:srgbClr val="727272"/>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3a6239b1-84a2-436e-b281-9f1510ef4358" xsi:nil="true"/>
    <lcf76f155ced4ddcb4097134ff3c332f xmlns="3a6239b1-84a2-436e-b281-9f1510ef4358">
      <Terms xmlns="http://schemas.microsoft.com/office/infopath/2007/PartnerControls"/>
    </lcf76f155ced4ddcb4097134ff3c332f>
    <MediaServiceTranscript xmlns="3a6239b1-84a2-436e-b281-9f1510ef4358" xsi:nil="true"/>
    <MediaLengthInSeconds xmlns="3a6239b1-84a2-436e-b281-9f1510ef4358" xsi:nil="true"/>
    <SharedWithUsers xmlns="ef4e99f7-fe95-4544-b30a-d4a0962d5b53">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9F46CA-528E-466D-A4D3-03B51B3CB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9BA036-F4CA-4408-B636-9FA19CCDDC21}">
  <ds:schemaRefs>
    <ds:schemaRef ds:uri="83c07245-1987-447b-a407-05b41d118742"/>
    <ds:schemaRef ds:uri="http://schemas.microsoft.com/office/infopath/2007/PartnerControls"/>
    <ds:schemaRef ds:uri="230e9df3-be65-4c73-a93b-d1236ebd677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elements/1.1/"/>
    <ds:schemaRef ds:uri="http://purl.org/dc/dcmitype/"/>
    <ds:schemaRef ds:uri="87badcbf-855a-4949-b0c7-112d68ff62fc"/>
    <ds:schemaRef ds:uri="http://schemas.microsoft.com/sharepoint/v3"/>
    <ds:schemaRef ds:uri="http://www.w3.org/XML/1998/namespace"/>
    <ds:schemaRef ds:uri="3a6239b1-84a2-436e-b281-9f1510ef4358"/>
    <ds:schemaRef ds:uri="ef4e99f7-fe95-4544-b30a-d4a0962d5b53"/>
  </ds:schemaRefs>
</ds:datastoreItem>
</file>

<file path=customXml/itemProps3.xml><?xml version="1.0" encoding="utf-8"?>
<ds:datastoreItem xmlns:ds="http://schemas.openxmlformats.org/officeDocument/2006/customXml" ds:itemID="{34C87846-2675-40EE-93F9-CB9F8FBC26A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13252</TotalTime>
  <Words>8206</Words>
  <Application>Microsoft Office PowerPoint</Application>
  <PresentationFormat>Widescreen</PresentationFormat>
  <Paragraphs>874</Paragraphs>
  <Slides>52</Slides>
  <Notes>45</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52</vt:i4>
      </vt:variant>
    </vt:vector>
  </HeadingPairs>
  <TitlesOfParts>
    <vt:vector size="76" baseType="lpstr">
      <vt:lpstr>Arial</vt:lpstr>
      <vt:lpstr>Arial,Sans-Serif</vt:lpstr>
      <vt:lpstr>Calibri</vt:lpstr>
      <vt:lpstr>Consolas</vt:lpstr>
      <vt:lpstr>Segoe Pro Display</vt:lpstr>
      <vt:lpstr>Segoe Semibold</vt:lpstr>
      <vt:lpstr>Segoe UI</vt:lpstr>
      <vt:lpstr>Segoe UI Black</vt:lpstr>
      <vt:lpstr>Segoe UI Light</vt:lpstr>
      <vt:lpstr>Segoe UI Semibold</vt:lpstr>
      <vt:lpstr>Segoe UI Semilight</vt:lpstr>
      <vt:lpstr>Times New Roman</vt:lpstr>
      <vt:lpstr>Wingdings</vt:lpstr>
      <vt:lpstr>2_WHITE TEMPLATE</vt:lpstr>
      <vt:lpstr>1_MIW FY23</vt:lpstr>
      <vt:lpstr>2_Black Template</vt:lpstr>
      <vt:lpstr>Azure Design Template</vt:lpstr>
      <vt:lpstr>5_WHITE TEMPLATE</vt:lpstr>
      <vt:lpstr>1_WHITE TEMPLATE</vt:lpstr>
      <vt:lpstr>1_Microsoft_Learn_Black_Template</vt:lpstr>
      <vt:lpstr>Microsoft 365 PPT Template - 2018</vt:lpstr>
      <vt:lpstr>White Template</vt:lpstr>
      <vt:lpstr>3_White Template</vt:lpstr>
      <vt:lpstr>Azure 1</vt:lpstr>
      <vt:lpstr>Microsoft Azure  Immersion Workshop:   Data Modernization</vt:lpstr>
      <vt:lpstr>Who am I?</vt:lpstr>
      <vt:lpstr>PowerPoint Presentation</vt:lpstr>
      <vt:lpstr>SQL Modernization and why is it important?</vt:lpstr>
      <vt:lpstr>Two Years of Unprecedented Change</vt:lpstr>
      <vt:lpstr>Digital transformation is affecting everything</vt:lpstr>
      <vt:lpstr>Today’s  data realities</vt:lpstr>
      <vt:lpstr>IT OPTIMISATION is key to digital transformation</vt:lpstr>
      <vt:lpstr>Why customers choose to migrate </vt:lpstr>
      <vt:lpstr>Why customers choose to migrate   </vt:lpstr>
      <vt:lpstr>Count on a proven methodology Microsoft Cloud Adoption Framework for Azure</vt:lpstr>
      <vt:lpstr> </vt:lpstr>
      <vt:lpstr>SQL Server Migrations</vt:lpstr>
      <vt:lpstr>Cloud migration strategies</vt:lpstr>
      <vt:lpstr>Migrating your database to Azure </vt:lpstr>
      <vt:lpstr>Azure SQL</vt:lpstr>
      <vt:lpstr>Azure SQL is the best choice for SQL Server workloads</vt:lpstr>
      <vt:lpstr>Which Azure SQL offering is right for you?</vt:lpstr>
      <vt:lpstr>Your business intelligence tools in Azure </vt:lpstr>
      <vt:lpstr>Key offers lower your total cost of ownership </vt:lpstr>
      <vt:lpstr>Azure Hybrid Benefit for SQL Server</vt:lpstr>
      <vt:lpstr>Migrate “in-place” with Azure Arc</vt:lpstr>
      <vt:lpstr>SQL Server 2022 Azure-enabled with continued performance and security innovation</vt:lpstr>
      <vt:lpstr>Start your migration journey today</vt:lpstr>
      <vt:lpstr>SQL SERVER database migration process</vt:lpstr>
      <vt:lpstr>Get free Azure migration tools  Azure Migrate: A central hub for datacenter migration</vt:lpstr>
      <vt:lpstr>DMA Demo</vt:lpstr>
      <vt:lpstr>Lab time!</vt:lpstr>
      <vt:lpstr>Updating the Web app</vt:lpstr>
      <vt:lpstr>Lab time!</vt:lpstr>
      <vt:lpstr>SSIS to ADF</vt:lpstr>
      <vt:lpstr>What is SQL Server Integration Services</vt:lpstr>
      <vt:lpstr>SSIS Example</vt:lpstr>
      <vt:lpstr>Lab time!</vt:lpstr>
      <vt:lpstr>Administering, monitoring and tuning databases in Azure</vt:lpstr>
      <vt:lpstr>PowerPoint Presentation</vt:lpstr>
      <vt:lpstr>SQL tuning</vt:lpstr>
      <vt:lpstr>SQL tuning</vt:lpstr>
      <vt:lpstr>PowerPoint Presentation</vt:lpstr>
      <vt:lpstr>Database Monitoring Tools (reference slide)</vt:lpstr>
      <vt:lpstr>Query store</vt:lpstr>
      <vt:lpstr>DMVs</vt:lpstr>
      <vt:lpstr>Automatic tuning</vt:lpstr>
      <vt:lpstr>Securing your data</vt:lpstr>
      <vt:lpstr>Industry-Leading Security </vt:lpstr>
      <vt:lpstr>Auditing</vt:lpstr>
      <vt:lpstr>Advanced Data Security - Data discovery &amp; classification</vt:lpstr>
      <vt:lpstr>Vulnerability Assessment </vt:lpstr>
      <vt:lpstr>Information Protection and Encryption</vt:lpstr>
      <vt:lpstr>Information Protection and Encryption</vt:lpstr>
      <vt:lpstr>Slide deck + Survey</vt:lpstr>
      <vt:lpstr>Thanks for coming,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Debbi Lyons</dc:creator>
  <cp:lastModifiedBy>Yannick Liekens (Kohera.sql NV)</cp:lastModifiedBy>
  <cp:revision>10</cp:revision>
  <cp:lastPrinted>2019-12-06T22:12:31Z</cp:lastPrinted>
  <dcterms:created xsi:type="dcterms:W3CDTF">2019-12-02T01:02:53Z</dcterms:created>
  <dcterms:modified xsi:type="dcterms:W3CDTF">2023-03-21T13:45:05Z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2019-12-02T01:04:31.4413476Z</vt:lpwstr>
  </property>
  <property fmtid="{D5CDD505-2E9C-101B-9397-08002B2CF9AE}" pid="5" name="MSIP_Label_f42aa342-8706-4288-bd11-ebb85995028c_Name">
    <vt:lpwstr>General</vt:lpwstr>
  </property>
  <property fmtid="{D5CDD505-2E9C-101B-9397-08002B2CF9AE}" pid="6" name="MSIP_Label_f42aa342-8706-4288-bd11-ebb85995028c_ActionId">
    <vt:lpwstr>9b4427cd-e315-4709-8b45-047db797d62d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0x0101001019C9D67E274245B12BF79C55BE778C</vt:lpwstr>
  </property>
  <property fmtid="{D5CDD505-2E9C-101B-9397-08002B2CF9AE}" pid="10" name="MediaServiceImageTags">
    <vt:lpwstr/>
  </property>
  <property fmtid="{D5CDD505-2E9C-101B-9397-08002B2CF9AE}" pid="11" name="Order">
    <vt:lpwstr>8372400.00000000</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